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
  </p:notesMasterIdLst>
  <p:sldIdLst>
    <p:sldId id="259" r:id="rId2"/>
    <p:sldId id="260" r:id="rId3"/>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D1D9"/>
    <a:srgbClr val="F2E2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868"/>
    <p:restoredTop sz="78867"/>
  </p:normalViewPr>
  <p:slideViewPr>
    <p:cSldViewPr snapToGrid="0">
      <p:cViewPr>
        <p:scale>
          <a:sx n="67" d="100"/>
          <a:sy n="67" d="100"/>
        </p:scale>
        <p:origin x="144" y="520"/>
      </p:cViewPr>
      <p:guideLst>
        <p:guide orient="horz" pos="2160"/>
        <p:guide pos="381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BF167D-F757-6742-A744-1B424E3535A5}" type="datetimeFigureOut">
              <a:rPr lang="da-DK" smtClean="0"/>
              <a:t>03.02.2025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E8F3AE-C18F-324E-8999-F07C463A0B8E}" type="slidenum">
              <a:rPr lang="da-DK" smtClean="0"/>
              <a:t>‹nr.›</a:t>
            </a:fld>
            <a:endParaRPr lang="da-DK"/>
          </a:p>
        </p:txBody>
      </p:sp>
    </p:spTree>
    <p:extLst>
      <p:ext uri="{BB962C8B-B14F-4D97-AF65-F5344CB8AC3E}">
        <p14:creationId xmlns:p14="http://schemas.microsoft.com/office/powerpoint/2010/main" val="12220714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685800" y="1143000"/>
            <a:ext cx="5486400" cy="3086100"/>
          </a:xfrm>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61E8F3AE-C18F-324E-8999-F07C463A0B8E}" type="slidenum">
              <a:rPr lang="da-DK" smtClean="0"/>
              <a:t>1</a:t>
            </a:fld>
            <a:endParaRPr lang="da-DK"/>
          </a:p>
        </p:txBody>
      </p:sp>
    </p:spTree>
    <p:extLst>
      <p:ext uri="{BB962C8B-B14F-4D97-AF65-F5344CB8AC3E}">
        <p14:creationId xmlns:p14="http://schemas.microsoft.com/office/powerpoint/2010/main" val="8307267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685800" y="1143000"/>
            <a:ext cx="5486400" cy="3086100"/>
          </a:xfrm>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61E8F3AE-C18F-324E-8999-F07C463A0B8E}" type="slidenum">
              <a:rPr lang="da-DK" smtClean="0"/>
              <a:t>2</a:t>
            </a:fld>
            <a:endParaRPr lang="da-DK"/>
          </a:p>
        </p:txBody>
      </p:sp>
    </p:spTree>
    <p:extLst>
      <p:ext uri="{BB962C8B-B14F-4D97-AF65-F5344CB8AC3E}">
        <p14:creationId xmlns:p14="http://schemas.microsoft.com/office/powerpoint/2010/main" val="31003336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6DE71F-DB4C-ABFD-E155-2798E2E0755E}"/>
              </a:ext>
            </a:extLst>
          </p:cNvPr>
          <p:cNvSpPr>
            <a:spLocks noGrp="1"/>
          </p:cNvSpPr>
          <p:nvPr>
            <p:ph type="ctrTitle"/>
          </p:nvPr>
        </p:nvSpPr>
        <p:spPr>
          <a:xfrm>
            <a:off x="1524001"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8E291937-83F7-3E98-C060-AD7B11F8DC2C}"/>
              </a:ext>
            </a:extLst>
          </p:cNvPr>
          <p:cNvSpPr>
            <a:spLocks noGrp="1"/>
          </p:cNvSpPr>
          <p:nvPr>
            <p:ph type="subTitle" idx="1"/>
          </p:nvPr>
        </p:nvSpPr>
        <p:spPr>
          <a:xfrm>
            <a:off x="1524001" y="3602038"/>
            <a:ext cx="9144000" cy="1655762"/>
          </a:xfrm>
        </p:spPr>
        <p:txBody>
          <a:bodyPr/>
          <a:lstStyle>
            <a:lvl1pPr marL="0" indent="0" algn="ctr">
              <a:buNone/>
              <a:defRPr sz="2400"/>
            </a:lvl1pPr>
            <a:lvl2pPr marL="457201" indent="0" algn="ctr">
              <a:buNone/>
              <a:defRPr sz="2000"/>
            </a:lvl2pPr>
            <a:lvl3pPr marL="914403" indent="0" algn="ctr">
              <a:buNone/>
              <a:defRPr sz="1800"/>
            </a:lvl3pPr>
            <a:lvl4pPr marL="1371604" indent="0" algn="ctr">
              <a:buNone/>
              <a:defRPr sz="1600"/>
            </a:lvl4pPr>
            <a:lvl5pPr marL="1828806" indent="0" algn="ctr">
              <a:buNone/>
              <a:defRPr sz="1600"/>
            </a:lvl5pPr>
            <a:lvl6pPr marL="2286007" indent="0" algn="ctr">
              <a:buNone/>
              <a:defRPr sz="1600"/>
            </a:lvl6pPr>
            <a:lvl7pPr marL="2743209" indent="0" algn="ctr">
              <a:buNone/>
              <a:defRPr sz="1600"/>
            </a:lvl7pPr>
            <a:lvl8pPr marL="3200410" indent="0" algn="ctr">
              <a:buNone/>
              <a:defRPr sz="1600"/>
            </a:lvl8pPr>
            <a:lvl9pPr marL="3657612"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01F6C865-A974-8CE5-2C26-D50FD3A25461}"/>
              </a:ext>
            </a:extLst>
          </p:cNvPr>
          <p:cNvSpPr>
            <a:spLocks noGrp="1"/>
          </p:cNvSpPr>
          <p:nvPr>
            <p:ph type="dt" sz="half" idx="10"/>
          </p:nvPr>
        </p:nvSpPr>
        <p:spPr/>
        <p:txBody>
          <a:bodyPr/>
          <a:lstStyle/>
          <a:p>
            <a:fld id="{D481866C-8500-A04C-9A91-CFBCB8EAF44E}" type="datetimeFigureOut">
              <a:rPr lang="da-DK" smtClean="0"/>
              <a:t>03.02.2025</a:t>
            </a:fld>
            <a:endParaRPr lang="da-DK"/>
          </a:p>
        </p:txBody>
      </p:sp>
      <p:sp>
        <p:nvSpPr>
          <p:cNvPr id="5" name="Pladsholder til sidefod 4">
            <a:extLst>
              <a:ext uri="{FF2B5EF4-FFF2-40B4-BE49-F238E27FC236}">
                <a16:creationId xmlns:a16="http://schemas.microsoft.com/office/drawing/2014/main" id="{22423561-5B1E-1A22-8302-86EF396B8AD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10CF947-0075-E49F-1378-053B7E3DE842}"/>
              </a:ext>
            </a:extLst>
          </p:cNvPr>
          <p:cNvSpPr>
            <a:spLocks noGrp="1"/>
          </p:cNvSpPr>
          <p:nvPr>
            <p:ph type="sldNum" sz="quarter" idx="12"/>
          </p:nvPr>
        </p:nvSpPr>
        <p:spPr/>
        <p:txBody>
          <a:bodyPr/>
          <a:lstStyle/>
          <a:p>
            <a:fld id="{5892C104-29CC-0846-A765-60209D753AD5}" type="slidenum">
              <a:rPr lang="da-DK" smtClean="0"/>
              <a:t>‹nr.›</a:t>
            </a:fld>
            <a:endParaRPr lang="da-DK"/>
          </a:p>
        </p:txBody>
      </p:sp>
    </p:spTree>
    <p:extLst>
      <p:ext uri="{BB962C8B-B14F-4D97-AF65-F5344CB8AC3E}">
        <p14:creationId xmlns:p14="http://schemas.microsoft.com/office/powerpoint/2010/main" val="11143810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842F6C-7EF9-D04A-87DA-86E094CB86FD}"/>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CA9B00BB-20B1-953D-8094-6FB7B661AA65}"/>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ED44CAF-0677-C318-0829-2DFE042FC97A}"/>
              </a:ext>
            </a:extLst>
          </p:cNvPr>
          <p:cNvSpPr>
            <a:spLocks noGrp="1"/>
          </p:cNvSpPr>
          <p:nvPr>
            <p:ph type="dt" sz="half" idx="10"/>
          </p:nvPr>
        </p:nvSpPr>
        <p:spPr/>
        <p:txBody>
          <a:bodyPr/>
          <a:lstStyle/>
          <a:p>
            <a:fld id="{D481866C-8500-A04C-9A91-CFBCB8EAF44E}" type="datetimeFigureOut">
              <a:rPr lang="da-DK" smtClean="0"/>
              <a:t>03.02.2025</a:t>
            </a:fld>
            <a:endParaRPr lang="da-DK"/>
          </a:p>
        </p:txBody>
      </p:sp>
      <p:sp>
        <p:nvSpPr>
          <p:cNvPr id="5" name="Pladsholder til sidefod 4">
            <a:extLst>
              <a:ext uri="{FF2B5EF4-FFF2-40B4-BE49-F238E27FC236}">
                <a16:creationId xmlns:a16="http://schemas.microsoft.com/office/drawing/2014/main" id="{8FC1277D-3F77-F32F-521D-EEF1D8D52ED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4B95ED6-C300-164B-CC0E-55FEC55FC18C}"/>
              </a:ext>
            </a:extLst>
          </p:cNvPr>
          <p:cNvSpPr>
            <a:spLocks noGrp="1"/>
          </p:cNvSpPr>
          <p:nvPr>
            <p:ph type="sldNum" sz="quarter" idx="12"/>
          </p:nvPr>
        </p:nvSpPr>
        <p:spPr/>
        <p:txBody>
          <a:bodyPr/>
          <a:lstStyle/>
          <a:p>
            <a:fld id="{5892C104-29CC-0846-A765-60209D753AD5}" type="slidenum">
              <a:rPr lang="da-DK" smtClean="0"/>
              <a:t>‹nr.›</a:t>
            </a:fld>
            <a:endParaRPr lang="da-DK"/>
          </a:p>
        </p:txBody>
      </p:sp>
    </p:spTree>
    <p:extLst>
      <p:ext uri="{BB962C8B-B14F-4D97-AF65-F5344CB8AC3E}">
        <p14:creationId xmlns:p14="http://schemas.microsoft.com/office/powerpoint/2010/main" val="4021375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D9E907-0F91-FD55-41D8-0960C3BFBA89}"/>
              </a:ext>
            </a:extLst>
          </p:cNvPr>
          <p:cNvSpPr>
            <a:spLocks noGrp="1"/>
          </p:cNvSpPr>
          <p:nvPr>
            <p:ph type="title"/>
          </p:nvPr>
        </p:nvSpPr>
        <p:spPr>
          <a:xfrm>
            <a:off x="831850" y="1709739"/>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C3A92F42-6E8F-2F30-1A66-491AAB1432D5}"/>
              </a:ext>
            </a:extLst>
          </p:cNvPr>
          <p:cNvSpPr>
            <a:spLocks noGrp="1"/>
          </p:cNvSpPr>
          <p:nvPr>
            <p:ph type="body" idx="1"/>
          </p:nvPr>
        </p:nvSpPr>
        <p:spPr>
          <a:xfrm>
            <a:off x="831850" y="4589464"/>
            <a:ext cx="10515600" cy="1500187"/>
          </a:xfrm>
        </p:spPr>
        <p:txBody>
          <a:bodyPr/>
          <a:lstStyle>
            <a:lvl1pPr marL="0" indent="0">
              <a:buNone/>
              <a:defRPr sz="2400">
                <a:solidFill>
                  <a:schemeClr val="tx1">
                    <a:tint val="82000"/>
                  </a:schemeClr>
                </a:solidFill>
              </a:defRPr>
            </a:lvl1pPr>
            <a:lvl2pPr marL="457201" indent="0">
              <a:buNone/>
              <a:defRPr sz="2000">
                <a:solidFill>
                  <a:schemeClr val="tx1">
                    <a:tint val="82000"/>
                  </a:schemeClr>
                </a:solidFill>
              </a:defRPr>
            </a:lvl2pPr>
            <a:lvl3pPr marL="914403" indent="0">
              <a:buNone/>
              <a:defRPr sz="1800">
                <a:solidFill>
                  <a:schemeClr val="tx1">
                    <a:tint val="82000"/>
                  </a:schemeClr>
                </a:solidFill>
              </a:defRPr>
            </a:lvl3pPr>
            <a:lvl4pPr marL="1371604" indent="0">
              <a:buNone/>
              <a:defRPr sz="1600">
                <a:solidFill>
                  <a:schemeClr val="tx1">
                    <a:tint val="82000"/>
                  </a:schemeClr>
                </a:solidFill>
              </a:defRPr>
            </a:lvl4pPr>
            <a:lvl5pPr marL="1828806" indent="0">
              <a:buNone/>
              <a:defRPr sz="1600">
                <a:solidFill>
                  <a:schemeClr val="tx1">
                    <a:tint val="82000"/>
                  </a:schemeClr>
                </a:solidFill>
              </a:defRPr>
            </a:lvl5pPr>
            <a:lvl6pPr marL="2286007" indent="0">
              <a:buNone/>
              <a:defRPr sz="1600">
                <a:solidFill>
                  <a:schemeClr val="tx1">
                    <a:tint val="82000"/>
                  </a:schemeClr>
                </a:solidFill>
              </a:defRPr>
            </a:lvl6pPr>
            <a:lvl7pPr marL="2743209" indent="0">
              <a:buNone/>
              <a:defRPr sz="1600">
                <a:solidFill>
                  <a:schemeClr val="tx1">
                    <a:tint val="82000"/>
                  </a:schemeClr>
                </a:solidFill>
              </a:defRPr>
            </a:lvl7pPr>
            <a:lvl8pPr marL="3200410" indent="0">
              <a:buNone/>
              <a:defRPr sz="1600">
                <a:solidFill>
                  <a:schemeClr val="tx1">
                    <a:tint val="82000"/>
                  </a:schemeClr>
                </a:solidFill>
              </a:defRPr>
            </a:lvl8pPr>
            <a:lvl9pPr marL="3657612"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31C5F7B5-4400-4479-7C05-38C55D173DA3}"/>
              </a:ext>
            </a:extLst>
          </p:cNvPr>
          <p:cNvSpPr>
            <a:spLocks noGrp="1"/>
          </p:cNvSpPr>
          <p:nvPr>
            <p:ph type="dt" sz="half" idx="10"/>
          </p:nvPr>
        </p:nvSpPr>
        <p:spPr/>
        <p:txBody>
          <a:bodyPr/>
          <a:lstStyle/>
          <a:p>
            <a:fld id="{D481866C-8500-A04C-9A91-CFBCB8EAF44E}" type="datetimeFigureOut">
              <a:rPr lang="da-DK" smtClean="0"/>
              <a:t>03.02.2025</a:t>
            </a:fld>
            <a:endParaRPr lang="da-DK"/>
          </a:p>
        </p:txBody>
      </p:sp>
      <p:sp>
        <p:nvSpPr>
          <p:cNvPr id="5" name="Pladsholder til sidefod 4">
            <a:extLst>
              <a:ext uri="{FF2B5EF4-FFF2-40B4-BE49-F238E27FC236}">
                <a16:creationId xmlns:a16="http://schemas.microsoft.com/office/drawing/2014/main" id="{40D4807B-6FE1-9D13-8935-043E1DC500C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5405C10-C629-EAB1-A4F4-DCFE42CA903B}"/>
              </a:ext>
            </a:extLst>
          </p:cNvPr>
          <p:cNvSpPr>
            <a:spLocks noGrp="1"/>
          </p:cNvSpPr>
          <p:nvPr>
            <p:ph type="sldNum" sz="quarter" idx="12"/>
          </p:nvPr>
        </p:nvSpPr>
        <p:spPr/>
        <p:txBody>
          <a:bodyPr/>
          <a:lstStyle/>
          <a:p>
            <a:fld id="{5892C104-29CC-0846-A765-60209D753AD5}" type="slidenum">
              <a:rPr lang="da-DK" smtClean="0"/>
              <a:t>‹nr.›</a:t>
            </a:fld>
            <a:endParaRPr lang="da-DK"/>
          </a:p>
        </p:txBody>
      </p:sp>
    </p:spTree>
    <p:extLst>
      <p:ext uri="{BB962C8B-B14F-4D97-AF65-F5344CB8AC3E}">
        <p14:creationId xmlns:p14="http://schemas.microsoft.com/office/powerpoint/2010/main" val="2988120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89D821-E05A-EBFA-DA1A-CF39B356526E}"/>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E58C5A22-CC39-25DB-64D2-C857DEA88DE4}"/>
              </a:ext>
            </a:extLst>
          </p:cNvPr>
          <p:cNvSpPr>
            <a:spLocks noGrp="1"/>
          </p:cNvSpPr>
          <p:nvPr>
            <p:ph sz="half" idx="1"/>
          </p:nvPr>
        </p:nvSpPr>
        <p:spPr>
          <a:xfrm>
            <a:off x="838201" y="1825626"/>
            <a:ext cx="5181601"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0CA4A60D-6014-D697-DE42-40786E518CBC}"/>
              </a:ext>
            </a:extLst>
          </p:cNvPr>
          <p:cNvSpPr>
            <a:spLocks noGrp="1"/>
          </p:cNvSpPr>
          <p:nvPr>
            <p:ph sz="half" idx="2"/>
          </p:nvPr>
        </p:nvSpPr>
        <p:spPr>
          <a:xfrm>
            <a:off x="6172200" y="1825626"/>
            <a:ext cx="5181601"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6D1EE918-6C25-AE98-9F64-62F8730449BE}"/>
              </a:ext>
            </a:extLst>
          </p:cNvPr>
          <p:cNvSpPr>
            <a:spLocks noGrp="1"/>
          </p:cNvSpPr>
          <p:nvPr>
            <p:ph type="dt" sz="half" idx="10"/>
          </p:nvPr>
        </p:nvSpPr>
        <p:spPr/>
        <p:txBody>
          <a:bodyPr/>
          <a:lstStyle/>
          <a:p>
            <a:fld id="{D481866C-8500-A04C-9A91-CFBCB8EAF44E}" type="datetimeFigureOut">
              <a:rPr lang="da-DK" smtClean="0"/>
              <a:t>03.02.2025</a:t>
            </a:fld>
            <a:endParaRPr lang="da-DK"/>
          </a:p>
        </p:txBody>
      </p:sp>
      <p:sp>
        <p:nvSpPr>
          <p:cNvPr id="6" name="Pladsholder til sidefod 5">
            <a:extLst>
              <a:ext uri="{FF2B5EF4-FFF2-40B4-BE49-F238E27FC236}">
                <a16:creationId xmlns:a16="http://schemas.microsoft.com/office/drawing/2014/main" id="{5E074712-B4C9-A53C-3A23-F73EB66D5E37}"/>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05BD29E-0483-C8A6-92BF-AB0E2A4C8DDC}"/>
              </a:ext>
            </a:extLst>
          </p:cNvPr>
          <p:cNvSpPr>
            <a:spLocks noGrp="1"/>
          </p:cNvSpPr>
          <p:nvPr>
            <p:ph type="sldNum" sz="quarter" idx="12"/>
          </p:nvPr>
        </p:nvSpPr>
        <p:spPr/>
        <p:txBody>
          <a:bodyPr/>
          <a:lstStyle/>
          <a:p>
            <a:fld id="{5892C104-29CC-0846-A765-60209D753AD5}" type="slidenum">
              <a:rPr lang="da-DK" smtClean="0"/>
              <a:t>‹nr.›</a:t>
            </a:fld>
            <a:endParaRPr lang="da-DK"/>
          </a:p>
        </p:txBody>
      </p:sp>
    </p:spTree>
    <p:extLst>
      <p:ext uri="{BB962C8B-B14F-4D97-AF65-F5344CB8AC3E}">
        <p14:creationId xmlns:p14="http://schemas.microsoft.com/office/powerpoint/2010/main" val="2441722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906191-F5F4-4C5E-1C25-BEEF30AB0385}"/>
              </a:ext>
            </a:extLst>
          </p:cNvPr>
          <p:cNvSpPr>
            <a:spLocks noGrp="1"/>
          </p:cNvSpPr>
          <p:nvPr>
            <p:ph type="title"/>
          </p:nvPr>
        </p:nvSpPr>
        <p:spPr>
          <a:xfrm>
            <a:off x="839788" y="365126"/>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9BD68627-C4EC-DE4A-A774-C672F828C56E}"/>
              </a:ext>
            </a:extLst>
          </p:cNvPr>
          <p:cNvSpPr>
            <a:spLocks noGrp="1"/>
          </p:cNvSpPr>
          <p:nvPr>
            <p:ph type="body" idx="1"/>
          </p:nvPr>
        </p:nvSpPr>
        <p:spPr>
          <a:xfrm>
            <a:off x="839789" y="1681163"/>
            <a:ext cx="5157787" cy="823912"/>
          </a:xfrm>
        </p:spPr>
        <p:txBody>
          <a:bodyPr anchor="b"/>
          <a:lstStyle>
            <a:lvl1pPr marL="0" indent="0">
              <a:buNone/>
              <a:defRPr sz="2400" b="1"/>
            </a:lvl1pPr>
            <a:lvl2pPr marL="457201" indent="0">
              <a:buNone/>
              <a:defRPr sz="2000" b="1"/>
            </a:lvl2pPr>
            <a:lvl3pPr marL="914403" indent="0">
              <a:buNone/>
              <a:defRPr sz="1800" b="1"/>
            </a:lvl3pPr>
            <a:lvl4pPr marL="1371604" indent="0">
              <a:buNone/>
              <a:defRPr sz="1600" b="1"/>
            </a:lvl4pPr>
            <a:lvl5pPr marL="1828806" indent="0">
              <a:buNone/>
              <a:defRPr sz="1600" b="1"/>
            </a:lvl5pPr>
            <a:lvl6pPr marL="2286007" indent="0">
              <a:buNone/>
              <a:defRPr sz="1600" b="1"/>
            </a:lvl6pPr>
            <a:lvl7pPr marL="2743209" indent="0">
              <a:buNone/>
              <a:defRPr sz="1600" b="1"/>
            </a:lvl7pPr>
            <a:lvl8pPr marL="3200410" indent="0">
              <a:buNone/>
              <a:defRPr sz="1600" b="1"/>
            </a:lvl8pPr>
            <a:lvl9pPr marL="3657612"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D3FC0973-81A6-A1F0-31A7-EB1D65A3DB10}"/>
              </a:ext>
            </a:extLst>
          </p:cNvPr>
          <p:cNvSpPr>
            <a:spLocks noGrp="1"/>
          </p:cNvSpPr>
          <p:nvPr>
            <p:ph sz="half" idx="2"/>
          </p:nvPr>
        </p:nvSpPr>
        <p:spPr>
          <a:xfrm>
            <a:off x="839789"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3C50AACA-D00F-2AD7-4849-42A76FDE103E}"/>
              </a:ext>
            </a:extLst>
          </p:cNvPr>
          <p:cNvSpPr>
            <a:spLocks noGrp="1"/>
          </p:cNvSpPr>
          <p:nvPr>
            <p:ph type="body" sz="quarter" idx="3"/>
          </p:nvPr>
        </p:nvSpPr>
        <p:spPr>
          <a:xfrm>
            <a:off x="6172199" y="1681163"/>
            <a:ext cx="5183188" cy="823912"/>
          </a:xfrm>
        </p:spPr>
        <p:txBody>
          <a:bodyPr anchor="b"/>
          <a:lstStyle>
            <a:lvl1pPr marL="0" indent="0">
              <a:buNone/>
              <a:defRPr sz="2400" b="1"/>
            </a:lvl1pPr>
            <a:lvl2pPr marL="457201" indent="0">
              <a:buNone/>
              <a:defRPr sz="2000" b="1"/>
            </a:lvl2pPr>
            <a:lvl3pPr marL="914403" indent="0">
              <a:buNone/>
              <a:defRPr sz="1800" b="1"/>
            </a:lvl3pPr>
            <a:lvl4pPr marL="1371604" indent="0">
              <a:buNone/>
              <a:defRPr sz="1600" b="1"/>
            </a:lvl4pPr>
            <a:lvl5pPr marL="1828806" indent="0">
              <a:buNone/>
              <a:defRPr sz="1600" b="1"/>
            </a:lvl5pPr>
            <a:lvl6pPr marL="2286007" indent="0">
              <a:buNone/>
              <a:defRPr sz="1600" b="1"/>
            </a:lvl6pPr>
            <a:lvl7pPr marL="2743209" indent="0">
              <a:buNone/>
              <a:defRPr sz="1600" b="1"/>
            </a:lvl7pPr>
            <a:lvl8pPr marL="3200410" indent="0">
              <a:buNone/>
              <a:defRPr sz="1600" b="1"/>
            </a:lvl8pPr>
            <a:lvl9pPr marL="3657612"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5E176FF6-F39F-B3E4-9FFD-C0748A95A049}"/>
              </a:ext>
            </a:extLst>
          </p:cNvPr>
          <p:cNvSpPr>
            <a:spLocks noGrp="1"/>
          </p:cNvSpPr>
          <p:nvPr>
            <p:ph sz="quarter" idx="4"/>
          </p:nvPr>
        </p:nvSpPr>
        <p:spPr>
          <a:xfrm>
            <a:off x="6172199"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74ED9680-78A9-28FE-DDA6-E520567EE3C8}"/>
              </a:ext>
            </a:extLst>
          </p:cNvPr>
          <p:cNvSpPr>
            <a:spLocks noGrp="1"/>
          </p:cNvSpPr>
          <p:nvPr>
            <p:ph type="dt" sz="half" idx="10"/>
          </p:nvPr>
        </p:nvSpPr>
        <p:spPr/>
        <p:txBody>
          <a:bodyPr/>
          <a:lstStyle/>
          <a:p>
            <a:fld id="{D481866C-8500-A04C-9A91-CFBCB8EAF44E}" type="datetimeFigureOut">
              <a:rPr lang="da-DK" smtClean="0"/>
              <a:t>03.02.2025</a:t>
            </a:fld>
            <a:endParaRPr lang="da-DK"/>
          </a:p>
        </p:txBody>
      </p:sp>
      <p:sp>
        <p:nvSpPr>
          <p:cNvPr id="8" name="Pladsholder til sidefod 7">
            <a:extLst>
              <a:ext uri="{FF2B5EF4-FFF2-40B4-BE49-F238E27FC236}">
                <a16:creationId xmlns:a16="http://schemas.microsoft.com/office/drawing/2014/main" id="{59756917-859B-5C2C-4116-C7E28AEED424}"/>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3F0BA551-7C5A-465A-E593-6EF33BAB80CC}"/>
              </a:ext>
            </a:extLst>
          </p:cNvPr>
          <p:cNvSpPr>
            <a:spLocks noGrp="1"/>
          </p:cNvSpPr>
          <p:nvPr>
            <p:ph type="sldNum" sz="quarter" idx="12"/>
          </p:nvPr>
        </p:nvSpPr>
        <p:spPr/>
        <p:txBody>
          <a:bodyPr/>
          <a:lstStyle/>
          <a:p>
            <a:fld id="{5892C104-29CC-0846-A765-60209D753AD5}" type="slidenum">
              <a:rPr lang="da-DK" smtClean="0"/>
              <a:t>‹nr.›</a:t>
            </a:fld>
            <a:endParaRPr lang="da-DK"/>
          </a:p>
        </p:txBody>
      </p:sp>
    </p:spTree>
    <p:extLst>
      <p:ext uri="{BB962C8B-B14F-4D97-AF65-F5344CB8AC3E}">
        <p14:creationId xmlns:p14="http://schemas.microsoft.com/office/powerpoint/2010/main" val="259461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28D93C-0204-CCA8-EF14-4B6F33F7571F}"/>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00B96D39-5EB8-6BCB-9031-8F85871AD56D}"/>
              </a:ext>
            </a:extLst>
          </p:cNvPr>
          <p:cNvSpPr>
            <a:spLocks noGrp="1"/>
          </p:cNvSpPr>
          <p:nvPr>
            <p:ph type="dt" sz="half" idx="10"/>
          </p:nvPr>
        </p:nvSpPr>
        <p:spPr/>
        <p:txBody>
          <a:bodyPr/>
          <a:lstStyle/>
          <a:p>
            <a:fld id="{D481866C-8500-A04C-9A91-CFBCB8EAF44E}" type="datetimeFigureOut">
              <a:rPr lang="da-DK" smtClean="0"/>
              <a:t>03.02.2025</a:t>
            </a:fld>
            <a:endParaRPr lang="da-DK"/>
          </a:p>
        </p:txBody>
      </p:sp>
      <p:sp>
        <p:nvSpPr>
          <p:cNvPr id="4" name="Pladsholder til sidefod 3">
            <a:extLst>
              <a:ext uri="{FF2B5EF4-FFF2-40B4-BE49-F238E27FC236}">
                <a16:creationId xmlns:a16="http://schemas.microsoft.com/office/drawing/2014/main" id="{5C920166-E014-3FD0-5368-4B3037C34CDA}"/>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ED779996-FD4C-24BD-AD8A-6FA391C4E468}"/>
              </a:ext>
            </a:extLst>
          </p:cNvPr>
          <p:cNvSpPr>
            <a:spLocks noGrp="1"/>
          </p:cNvSpPr>
          <p:nvPr>
            <p:ph type="sldNum" sz="quarter" idx="12"/>
          </p:nvPr>
        </p:nvSpPr>
        <p:spPr/>
        <p:txBody>
          <a:bodyPr/>
          <a:lstStyle/>
          <a:p>
            <a:fld id="{5892C104-29CC-0846-A765-60209D753AD5}" type="slidenum">
              <a:rPr lang="da-DK" smtClean="0"/>
              <a:t>‹nr.›</a:t>
            </a:fld>
            <a:endParaRPr lang="da-DK"/>
          </a:p>
        </p:txBody>
      </p:sp>
    </p:spTree>
    <p:extLst>
      <p:ext uri="{BB962C8B-B14F-4D97-AF65-F5344CB8AC3E}">
        <p14:creationId xmlns:p14="http://schemas.microsoft.com/office/powerpoint/2010/main" val="112970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FE6DB17A-ACAD-42D9-21BA-6AB2CBFAAE63}"/>
              </a:ext>
            </a:extLst>
          </p:cNvPr>
          <p:cNvSpPr>
            <a:spLocks noGrp="1"/>
          </p:cNvSpPr>
          <p:nvPr>
            <p:ph type="dt" sz="half" idx="10"/>
          </p:nvPr>
        </p:nvSpPr>
        <p:spPr/>
        <p:txBody>
          <a:bodyPr/>
          <a:lstStyle/>
          <a:p>
            <a:fld id="{D481866C-8500-A04C-9A91-CFBCB8EAF44E}" type="datetimeFigureOut">
              <a:rPr lang="da-DK" smtClean="0"/>
              <a:t>03.02.2025</a:t>
            </a:fld>
            <a:endParaRPr lang="da-DK"/>
          </a:p>
        </p:txBody>
      </p:sp>
      <p:sp>
        <p:nvSpPr>
          <p:cNvPr id="3" name="Pladsholder til sidefod 2">
            <a:extLst>
              <a:ext uri="{FF2B5EF4-FFF2-40B4-BE49-F238E27FC236}">
                <a16:creationId xmlns:a16="http://schemas.microsoft.com/office/drawing/2014/main" id="{46F15D71-594A-D4CB-CC95-0EEC54145EAA}"/>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EEA2ECD0-4651-095C-B017-C2750AEDD643}"/>
              </a:ext>
            </a:extLst>
          </p:cNvPr>
          <p:cNvSpPr>
            <a:spLocks noGrp="1"/>
          </p:cNvSpPr>
          <p:nvPr>
            <p:ph type="sldNum" sz="quarter" idx="12"/>
          </p:nvPr>
        </p:nvSpPr>
        <p:spPr/>
        <p:txBody>
          <a:bodyPr/>
          <a:lstStyle/>
          <a:p>
            <a:fld id="{5892C104-29CC-0846-A765-60209D753AD5}" type="slidenum">
              <a:rPr lang="da-DK" smtClean="0"/>
              <a:t>‹nr.›</a:t>
            </a:fld>
            <a:endParaRPr lang="da-DK"/>
          </a:p>
        </p:txBody>
      </p:sp>
    </p:spTree>
    <p:extLst>
      <p:ext uri="{BB962C8B-B14F-4D97-AF65-F5344CB8AC3E}">
        <p14:creationId xmlns:p14="http://schemas.microsoft.com/office/powerpoint/2010/main" val="25388120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7988BE-0C18-6AA6-BD99-2D761B9AEB11}"/>
              </a:ext>
            </a:extLst>
          </p:cNvPr>
          <p:cNvSpPr>
            <a:spLocks noGrp="1"/>
          </p:cNvSpPr>
          <p:nvPr>
            <p:ph type="title"/>
          </p:nvPr>
        </p:nvSpPr>
        <p:spPr>
          <a:xfrm>
            <a:off x="839789" y="457201"/>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1F065D8D-2D5F-BB89-7CF3-1AA64C9EA4A2}"/>
              </a:ext>
            </a:extLst>
          </p:cNvPr>
          <p:cNvSpPr>
            <a:spLocks noGrp="1"/>
          </p:cNvSpPr>
          <p:nvPr>
            <p:ph idx="1"/>
          </p:nvPr>
        </p:nvSpPr>
        <p:spPr>
          <a:xfrm>
            <a:off x="5183189"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9C5483DD-93C4-EDC6-C0E8-A67B0C172309}"/>
              </a:ext>
            </a:extLst>
          </p:cNvPr>
          <p:cNvSpPr>
            <a:spLocks noGrp="1"/>
          </p:cNvSpPr>
          <p:nvPr>
            <p:ph type="body" sz="half" idx="2"/>
          </p:nvPr>
        </p:nvSpPr>
        <p:spPr>
          <a:xfrm>
            <a:off x="839789" y="2057400"/>
            <a:ext cx="3932237" cy="3811588"/>
          </a:xfrm>
        </p:spPr>
        <p:txBody>
          <a:bodyPr/>
          <a:lstStyle>
            <a:lvl1pPr marL="0" indent="0">
              <a:buNone/>
              <a:defRPr sz="1600"/>
            </a:lvl1pPr>
            <a:lvl2pPr marL="457201" indent="0">
              <a:buNone/>
              <a:defRPr sz="1400"/>
            </a:lvl2pPr>
            <a:lvl3pPr marL="914403" indent="0">
              <a:buNone/>
              <a:defRPr sz="1200"/>
            </a:lvl3pPr>
            <a:lvl4pPr marL="1371604" indent="0">
              <a:buNone/>
              <a:defRPr sz="1000"/>
            </a:lvl4pPr>
            <a:lvl5pPr marL="1828806" indent="0">
              <a:buNone/>
              <a:defRPr sz="1000"/>
            </a:lvl5pPr>
            <a:lvl6pPr marL="2286007" indent="0">
              <a:buNone/>
              <a:defRPr sz="1000"/>
            </a:lvl6pPr>
            <a:lvl7pPr marL="2743209" indent="0">
              <a:buNone/>
              <a:defRPr sz="1000"/>
            </a:lvl7pPr>
            <a:lvl8pPr marL="3200410" indent="0">
              <a:buNone/>
              <a:defRPr sz="1000"/>
            </a:lvl8pPr>
            <a:lvl9pPr marL="3657612"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2C9F1A99-E7B2-FA34-142B-43469CDCA501}"/>
              </a:ext>
            </a:extLst>
          </p:cNvPr>
          <p:cNvSpPr>
            <a:spLocks noGrp="1"/>
          </p:cNvSpPr>
          <p:nvPr>
            <p:ph type="dt" sz="half" idx="10"/>
          </p:nvPr>
        </p:nvSpPr>
        <p:spPr/>
        <p:txBody>
          <a:bodyPr/>
          <a:lstStyle/>
          <a:p>
            <a:fld id="{D481866C-8500-A04C-9A91-CFBCB8EAF44E}" type="datetimeFigureOut">
              <a:rPr lang="da-DK" smtClean="0"/>
              <a:t>03.02.2025</a:t>
            </a:fld>
            <a:endParaRPr lang="da-DK"/>
          </a:p>
        </p:txBody>
      </p:sp>
      <p:sp>
        <p:nvSpPr>
          <p:cNvPr id="6" name="Pladsholder til sidefod 5">
            <a:extLst>
              <a:ext uri="{FF2B5EF4-FFF2-40B4-BE49-F238E27FC236}">
                <a16:creationId xmlns:a16="http://schemas.microsoft.com/office/drawing/2014/main" id="{68403A23-EFC0-2003-A8B2-BA3607DFFFF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615BB80A-B85D-2F1B-6035-507255EBE080}"/>
              </a:ext>
            </a:extLst>
          </p:cNvPr>
          <p:cNvSpPr>
            <a:spLocks noGrp="1"/>
          </p:cNvSpPr>
          <p:nvPr>
            <p:ph type="sldNum" sz="quarter" idx="12"/>
          </p:nvPr>
        </p:nvSpPr>
        <p:spPr/>
        <p:txBody>
          <a:bodyPr/>
          <a:lstStyle/>
          <a:p>
            <a:fld id="{5892C104-29CC-0846-A765-60209D753AD5}" type="slidenum">
              <a:rPr lang="da-DK" smtClean="0"/>
              <a:t>‹nr.›</a:t>
            </a:fld>
            <a:endParaRPr lang="da-DK"/>
          </a:p>
        </p:txBody>
      </p:sp>
    </p:spTree>
    <p:extLst>
      <p:ext uri="{BB962C8B-B14F-4D97-AF65-F5344CB8AC3E}">
        <p14:creationId xmlns:p14="http://schemas.microsoft.com/office/powerpoint/2010/main" val="3208842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B003D9-E6BF-DDDF-EE63-6BD2B0E9C36A}"/>
              </a:ext>
            </a:extLst>
          </p:cNvPr>
          <p:cNvSpPr>
            <a:spLocks noGrp="1"/>
          </p:cNvSpPr>
          <p:nvPr>
            <p:ph type="title"/>
          </p:nvPr>
        </p:nvSpPr>
        <p:spPr>
          <a:xfrm>
            <a:off x="839789" y="457201"/>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EA27E3F4-4227-3273-B1F8-739B097CA87E}"/>
              </a:ext>
            </a:extLst>
          </p:cNvPr>
          <p:cNvSpPr>
            <a:spLocks noGrp="1"/>
          </p:cNvSpPr>
          <p:nvPr>
            <p:ph type="pic" idx="1"/>
          </p:nvPr>
        </p:nvSpPr>
        <p:spPr>
          <a:xfrm>
            <a:off x="5183189" y="987425"/>
            <a:ext cx="6172200" cy="4873625"/>
          </a:xfrm>
        </p:spPr>
        <p:txBody>
          <a:bodyPr/>
          <a:lstStyle>
            <a:lvl1pPr marL="0" indent="0">
              <a:buNone/>
              <a:defRPr sz="3200"/>
            </a:lvl1pPr>
            <a:lvl2pPr marL="457201" indent="0">
              <a:buNone/>
              <a:defRPr sz="2800"/>
            </a:lvl2pPr>
            <a:lvl3pPr marL="914403" indent="0">
              <a:buNone/>
              <a:defRPr sz="2400"/>
            </a:lvl3pPr>
            <a:lvl4pPr marL="1371604" indent="0">
              <a:buNone/>
              <a:defRPr sz="2000"/>
            </a:lvl4pPr>
            <a:lvl5pPr marL="1828806" indent="0">
              <a:buNone/>
              <a:defRPr sz="2000"/>
            </a:lvl5pPr>
            <a:lvl6pPr marL="2286007" indent="0">
              <a:buNone/>
              <a:defRPr sz="2000"/>
            </a:lvl6pPr>
            <a:lvl7pPr marL="2743209" indent="0">
              <a:buNone/>
              <a:defRPr sz="2000"/>
            </a:lvl7pPr>
            <a:lvl8pPr marL="3200410" indent="0">
              <a:buNone/>
              <a:defRPr sz="2000"/>
            </a:lvl8pPr>
            <a:lvl9pPr marL="3657612" indent="0">
              <a:buNone/>
              <a:defRPr sz="2000"/>
            </a:lvl9pPr>
          </a:lstStyle>
          <a:p>
            <a:endParaRPr lang="da-DK"/>
          </a:p>
        </p:txBody>
      </p:sp>
      <p:sp>
        <p:nvSpPr>
          <p:cNvPr id="4" name="Pladsholder til tekst 3">
            <a:extLst>
              <a:ext uri="{FF2B5EF4-FFF2-40B4-BE49-F238E27FC236}">
                <a16:creationId xmlns:a16="http://schemas.microsoft.com/office/drawing/2014/main" id="{13B9AED9-BBF5-0225-B9EF-B4BEAB680C54}"/>
              </a:ext>
            </a:extLst>
          </p:cNvPr>
          <p:cNvSpPr>
            <a:spLocks noGrp="1"/>
          </p:cNvSpPr>
          <p:nvPr>
            <p:ph type="body" sz="half" idx="2"/>
          </p:nvPr>
        </p:nvSpPr>
        <p:spPr>
          <a:xfrm>
            <a:off x="839789" y="2057400"/>
            <a:ext cx="3932237" cy="3811588"/>
          </a:xfrm>
        </p:spPr>
        <p:txBody>
          <a:bodyPr/>
          <a:lstStyle>
            <a:lvl1pPr marL="0" indent="0">
              <a:buNone/>
              <a:defRPr sz="1600"/>
            </a:lvl1pPr>
            <a:lvl2pPr marL="457201" indent="0">
              <a:buNone/>
              <a:defRPr sz="1400"/>
            </a:lvl2pPr>
            <a:lvl3pPr marL="914403" indent="0">
              <a:buNone/>
              <a:defRPr sz="1200"/>
            </a:lvl3pPr>
            <a:lvl4pPr marL="1371604" indent="0">
              <a:buNone/>
              <a:defRPr sz="1000"/>
            </a:lvl4pPr>
            <a:lvl5pPr marL="1828806" indent="0">
              <a:buNone/>
              <a:defRPr sz="1000"/>
            </a:lvl5pPr>
            <a:lvl6pPr marL="2286007" indent="0">
              <a:buNone/>
              <a:defRPr sz="1000"/>
            </a:lvl6pPr>
            <a:lvl7pPr marL="2743209" indent="0">
              <a:buNone/>
              <a:defRPr sz="1000"/>
            </a:lvl7pPr>
            <a:lvl8pPr marL="3200410" indent="0">
              <a:buNone/>
              <a:defRPr sz="1000"/>
            </a:lvl8pPr>
            <a:lvl9pPr marL="3657612"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3084E0D0-9F52-DBDA-5C93-C070A85B9295}"/>
              </a:ext>
            </a:extLst>
          </p:cNvPr>
          <p:cNvSpPr>
            <a:spLocks noGrp="1"/>
          </p:cNvSpPr>
          <p:nvPr>
            <p:ph type="dt" sz="half" idx="10"/>
          </p:nvPr>
        </p:nvSpPr>
        <p:spPr/>
        <p:txBody>
          <a:bodyPr/>
          <a:lstStyle/>
          <a:p>
            <a:fld id="{D481866C-8500-A04C-9A91-CFBCB8EAF44E}" type="datetimeFigureOut">
              <a:rPr lang="da-DK" smtClean="0"/>
              <a:t>03.02.2025</a:t>
            </a:fld>
            <a:endParaRPr lang="da-DK"/>
          </a:p>
        </p:txBody>
      </p:sp>
      <p:sp>
        <p:nvSpPr>
          <p:cNvPr id="6" name="Pladsholder til sidefod 5">
            <a:extLst>
              <a:ext uri="{FF2B5EF4-FFF2-40B4-BE49-F238E27FC236}">
                <a16:creationId xmlns:a16="http://schemas.microsoft.com/office/drawing/2014/main" id="{2F7E433B-CE6A-F080-BA3A-CED8FB424B1F}"/>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EF1BBF74-85C0-704E-46F4-E4DE962C8470}"/>
              </a:ext>
            </a:extLst>
          </p:cNvPr>
          <p:cNvSpPr>
            <a:spLocks noGrp="1"/>
          </p:cNvSpPr>
          <p:nvPr>
            <p:ph type="sldNum" sz="quarter" idx="12"/>
          </p:nvPr>
        </p:nvSpPr>
        <p:spPr/>
        <p:txBody>
          <a:bodyPr/>
          <a:lstStyle/>
          <a:p>
            <a:fld id="{5892C104-29CC-0846-A765-60209D753AD5}" type="slidenum">
              <a:rPr lang="da-DK" smtClean="0"/>
              <a:t>‹nr.›</a:t>
            </a:fld>
            <a:endParaRPr lang="da-DK"/>
          </a:p>
        </p:txBody>
      </p:sp>
    </p:spTree>
    <p:extLst>
      <p:ext uri="{BB962C8B-B14F-4D97-AF65-F5344CB8AC3E}">
        <p14:creationId xmlns:p14="http://schemas.microsoft.com/office/powerpoint/2010/main" val="928266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0E8D87-7976-CA75-9F6A-DE7012264064}"/>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9AA859B9-39BA-97CA-E89C-7B9F8322BADB}"/>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7850E90-A122-30D0-2A73-3565C9A47AE5}"/>
              </a:ext>
            </a:extLst>
          </p:cNvPr>
          <p:cNvSpPr>
            <a:spLocks noGrp="1"/>
          </p:cNvSpPr>
          <p:nvPr>
            <p:ph type="dt" sz="half" idx="10"/>
          </p:nvPr>
        </p:nvSpPr>
        <p:spPr/>
        <p:txBody>
          <a:bodyPr/>
          <a:lstStyle/>
          <a:p>
            <a:fld id="{D481866C-8500-A04C-9A91-CFBCB8EAF44E}" type="datetimeFigureOut">
              <a:rPr lang="da-DK" smtClean="0"/>
              <a:t>03.02.2025</a:t>
            </a:fld>
            <a:endParaRPr lang="da-DK"/>
          </a:p>
        </p:txBody>
      </p:sp>
      <p:sp>
        <p:nvSpPr>
          <p:cNvPr id="5" name="Pladsholder til sidefod 4">
            <a:extLst>
              <a:ext uri="{FF2B5EF4-FFF2-40B4-BE49-F238E27FC236}">
                <a16:creationId xmlns:a16="http://schemas.microsoft.com/office/drawing/2014/main" id="{1B91EBC9-9731-13EB-28BD-DBF2C991FAE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5EF18D8-900C-D446-FDB1-79890E9995C0}"/>
              </a:ext>
            </a:extLst>
          </p:cNvPr>
          <p:cNvSpPr>
            <a:spLocks noGrp="1"/>
          </p:cNvSpPr>
          <p:nvPr>
            <p:ph type="sldNum" sz="quarter" idx="12"/>
          </p:nvPr>
        </p:nvSpPr>
        <p:spPr/>
        <p:txBody>
          <a:bodyPr/>
          <a:lstStyle/>
          <a:p>
            <a:fld id="{5892C104-29CC-0846-A765-60209D753AD5}" type="slidenum">
              <a:rPr lang="da-DK" smtClean="0"/>
              <a:t>‹nr.›</a:t>
            </a:fld>
            <a:endParaRPr lang="da-DK"/>
          </a:p>
        </p:txBody>
      </p:sp>
    </p:spTree>
    <p:extLst>
      <p:ext uri="{BB962C8B-B14F-4D97-AF65-F5344CB8AC3E}">
        <p14:creationId xmlns:p14="http://schemas.microsoft.com/office/powerpoint/2010/main" val="1388145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4B95425F-B6BC-F485-F313-39095E36ECCC}"/>
              </a:ext>
            </a:extLst>
          </p:cNvPr>
          <p:cNvSpPr>
            <a:spLocks noGrp="1"/>
          </p:cNvSpPr>
          <p:nvPr>
            <p:ph type="title" orient="vert"/>
          </p:nvPr>
        </p:nvSpPr>
        <p:spPr>
          <a:xfrm>
            <a:off x="8724900" y="365126"/>
            <a:ext cx="2628901"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D6FDFDFB-3E78-43C8-0668-304F7078DCFB}"/>
              </a:ext>
            </a:extLst>
          </p:cNvPr>
          <p:cNvSpPr>
            <a:spLocks noGrp="1"/>
          </p:cNvSpPr>
          <p:nvPr>
            <p:ph type="body" orient="vert" idx="1"/>
          </p:nvPr>
        </p:nvSpPr>
        <p:spPr>
          <a:xfrm>
            <a:off x="838200" y="365126"/>
            <a:ext cx="7734299"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5894858-F326-B7F9-0895-80B057FF55E9}"/>
              </a:ext>
            </a:extLst>
          </p:cNvPr>
          <p:cNvSpPr>
            <a:spLocks noGrp="1"/>
          </p:cNvSpPr>
          <p:nvPr>
            <p:ph type="dt" sz="half" idx="10"/>
          </p:nvPr>
        </p:nvSpPr>
        <p:spPr/>
        <p:txBody>
          <a:bodyPr/>
          <a:lstStyle/>
          <a:p>
            <a:fld id="{D481866C-8500-A04C-9A91-CFBCB8EAF44E}" type="datetimeFigureOut">
              <a:rPr lang="da-DK" smtClean="0"/>
              <a:t>03.02.2025</a:t>
            </a:fld>
            <a:endParaRPr lang="da-DK"/>
          </a:p>
        </p:txBody>
      </p:sp>
      <p:sp>
        <p:nvSpPr>
          <p:cNvPr id="5" name="Pladsholder til sidefod 4">
            <a:extLst>
              <a:ext uri="{FF2B5EF4-FFF2-40B4-BE49-F238E27FC236}">
                <a16:creationId xmlns:a16="http://schemas.microsoft.com/office/drawing/2014/main" id="{481883E6-6518-8566-ED8D-199E357C162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4102AAA-5849-88CD-B5EB-DC7731519EDC}"/>
              </a:ext>
            </a:extLst>
          </p:cNvPr>
          <p:cNvSpPr>
            <a:spLocks noGrp="1"/>
          </p:cNvSpPr>
          <p:nvPr>
            <p:ph type="sldNum" sz="quarter" idx="12"/>
          </p:nvPr>
        </p:nvSpPr>
        <p:spPr/>
        <p:txBody>
          <a:bodyPr/>
          <a:lstStyle/>
          <a:p>
            <a:fld id="{5892C104-29CC-0846-A765-60209D753AD5}" type="slidenum">
              <a:rPr lang="da-DK" smtClean="0"/>
              <a:t>‹nr.›</a:t>
            </a:fld>
            <a:endParaRPr lang="da-DK"/>
          </a:p>
        </p:txBody>
      </p:sp>
    </p:spTree>
    <p:extLst>
      <p:ext uri="{BB962C8B-B14F-4D97-AF65-F5344CB8AC3E}">
        <p14:creationId xmlns:p14="http://schemas.microsoft.com/office/powerpoint/2010/main" val="1145607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CD5044FA-22D0-7A7C-5D2C-6829F727FE34}"/>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FE51AA36-3126-8EF1-C4BE-9CF4FA0DAF0A}"/>
              </a:ext>
            </a:extLst>
          </p:cNvPr>
          <p:cNvSpPr>
            <a:spLocks noGrp="1"/>
          </p:cNvSpPr>
          <p:nvPr>
            <p:ph type="body" idx="1"/>
          </p:nvPr>
        </p:nvSpPr>
        <p:spPr>
          <a:xfrm>
            <a:off x="838200" y="1825626"/>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894FABB-17FA-1B67-1CEF-CC9EA4F07157}"/>
              </a:ext>
            </a:extLst>
          </p:cNvPr>
          <p:cNvSpPr>
            <a:spLocks noGrp="1"/>
          </p:cNvSpPr>
          <p:nvPr>
            <p:ph type="dt" sz="half" idx="2"/>
          </p:nvPr>
        </p:nvSpPr>
        <p:spPr>
          <a:xfrm>
            <a:off x="838201" y="6356351"/>
            <a:ext cx="2743201"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481866C-8500-A04C-9A91-CFBCB8EAF44E}" type="datetimeFigureOut">
              <a:rPr lang="da-DK" smtClean="0"/>
              <a:t>03.02.2025</a:t>
            </a:fld>
            <a:endParaRPr lang="da-DK"/>
          </a:p>
        </p:txBody>
      </p:sp>
      <p:sp>
        <p:nvSpPr>
          <p:cNvPr id="5" name="Pladsholder til sidefod 4">
            <a:extLst>
              <a:ext uri="{FF2B5EF4-FFF2-40B4-BE49-F238E27FC236}">
                <a16:creationId xmlns:a16="http://schemas.microsoft.com/office/drawing/2014/main" id="{E7FA65DF-DCDF-25C5-5DED-181D9D342EAA}"/>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76E15E35-3162-D0D6-EE64-2E209CAAF966}"/>
              </a:ext>
            </a:extLst>
          </p:cNvPr>
          <p:cNvSpPr>
            <a:spLocks noGrp="1"/>
          </p:cNvSpPr>
          <p:nvPr>
            <p:ph type="sldNum" sz="quarter" idx="4"/>
          </p:nvPr>
        </p:nvSpPr>
        <p:spPr>
          <a:xfrm>
            <a:off x="8610600" y="6356351"/>
            <a:ext cx="2743201"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892C104-29CC-0846-A765-60209D753AD5}" type="slidenum">
              <a:rPr lang="da-DK" smtClean="0"/>
              <a:t>‹nr.›</a:t>
            </a:fld>
            <a:endParaRPr lang="da-DK"/>
          </a:p>
        </p:txBody>
      </p:sp>
    </p:spTree>
    <p:extLst>
      <p:ext uri="{BB962C8B-B14F-4D97-AF65-F5344CB8AC3E}">
        <p14:creationId xmlns:p14="http://schemas.microsoft.com/office/powerpoint/2010/main" val="7476318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1" indent="-228601" algn="l" defTabSz="91440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2" indent="-228601" algn="l" defTabSz="91440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4" indent="-228601" algn="l" defTabSz="91440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5" indent="-228601" algn="l" defTabSz="91440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6" indent="-228601" algn="l" defTabSz="91440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8" indent="-228601" algn="l" defTabSz="91440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9" indent="-228601" algn="l" defTabSz="91440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11" indent="-228601" algn="l" defTabSz="91440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12" indent="-228601" algn="l" defTabSz="91440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3" rtl="0" eaLnBrk="1" latinLnBrk="0" hangingPunct="1">
        <a:defRPr sz="1800" kern="1200">
          <a:solidFill>
            <a:schemeClr val="tx1"/>
          </a:solidFill>
          <a:latin typeface="+mn-lt"/>
          <a:ea typeface="+mn-ea"/>
          <a:cs typeface="+mn-cs"/>
        </a:defRPr>
      </a:lvl1pPr>
      <a:lvl2pPr marL="457201" algn="l" defTabSz="914403" rtl="0" eaLnBrk="1" latinLnBrk="0" hangingPunct="1">
        <a:defRPr sz="1800" kern="1200">
          <a:solidFill>
            <a:schemeClr val="tx1"/>
          </a:solidFill>
          <a:latin typeface="+mn-lt"/>
          <a:ea typeface="+mn-ea"/>
          <a:cs typeface="+mn-cs"/>
        </a:defRPr>
      </a:lvl2pPr>
      <a:lvl3pPr marL="914403" algn="l" defTabSz="914403" rtl="0" eaLnBrk="1" latinLnBrk="0" hangingPunct="1">
        <a:defRPr sz="1800" kern="1200">
          <a:solidFill>
            <a:schemeClr val="tx1"/>
          </a:solidFill>
          <a:latin typeface="+mn-lt"/>
          <a:ea typeface="+mn-ea"/>
          <a:cs typeface="+mn-cs"/>
        </a:defRPr>
      </a:lvl3pPr>
      <a:lvl4pPr marL="1371604" algn="l" defTabSz="914403" rtl="0" eaLnBrk="1" latinLnBrk="0" hangingPunct="1">
        <a:defRPr sz="1800" kern="1200">
          <a:solidFill>
            <a:schemeClr val="tx1"/>
          </a:solidFill>
          <a:latin typeface="+mn-lt"/>
          <a:ea typeface="+mn-ea"/>
          <a:cs typeface="+mn-cs"/>
        </a:defRPr>
      </a:lvl4pPr>
      <a:lvl5pPr marL="1828806" algn="l" defTabSz="914403" rtl="0" eaLnBrk="1" latinLnBrk="0" hangingPunct="1">
        <a:defRPr sz="1800" kern="1200">
          <a:solidFill>
            <a:schemeClr val="tx1"/>
          </a:solidFill>
          <a:latin typeface="+mn-lt"/>
          <a:ea typeface="+mn-ea"/>
          <a:cs typeface="+mn-cs"/>
        </a:defRPr>
      </a:lvl5pPr>
      <a:lvl6pPr marL="2286007" algn="l" defTabSz="914403" rtl="0" eaLnBrk="1" latinLnBrk="0" hangingPunct="1">
        <a:defRPr sz="1800" kern="1200">
          <a:solidFill>
            <a:schemeClr val="tx1"/>
          </a:solidFill>
          <a:latin typeface="+mn-lt"/>
          <a:ea typeface="+mn-ea"/>
          <a:cs typeface="+mn-cs"/>
        </a:defRPr>
      </a:lvl6pPr>
      <a:lvl7pPr marL="2743209" algn="l" defTabSz="914403" rtl="0" eaLnBrk="1" latinLnBrk="0" hangingPunct="1">
        <a:defRPr sz="1800" kern="1200">
          <a:solidFill>
            <a:schemeClr val="tx1"/>
          </a:solidFill>
          <a:latin typeface="+mn-lt"/>
          <a:ea typeface="+mn-ea"/>
          <a:cs typeface="+mn-cs"/>
        </a:defRPr>
      </a:lvl7pPr>
      <a:lvl8pPr marL="3200410" algn="l" defTabSz="914403" rtl="0" eaLnBrk="1" latinLnBrk="0" hangingPunct="1">
        <a:defRPr sz="1800" kern="1200">
          <a:solidFill>
            <a:schemeClr val="tx1"/>
          </a:solidFill>
          <a:latin typeface="+mn-lt"/>
          <a:ea typeface="+mn-ea"/>
          <a:cs typeface="+mn-cs"/>
        </a:defRPr>
      </a:lvl8pPr>
      <a:lvl9pPr marL="3657612" algn="l" defTabSz="91440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ladsholder til indhold 2">
            <a:extLst>
              <a:ext uri="{FF2B5EF4-FFF2-40B4-BE49-F238E27FC236}">
                <a16:creationId xmlns:a16="http://schemas.microsoft.com/office/drawing/2014/main" id="{364FCD77-9FE6-96EA-AF20-E696CA15739D}"/>
              </a:ext>
            </a:extLst>
          </p:cNvPr>
          <p:cNvSpPr txBox="1">
            <a:spLocks/>
          </p:cNvSpPr>
          <p:nvPr/>
        </p:nvSpPr>
        <p:spPr>
          <a:xfrm>
            <a:off x="6200900" y="59373"/>
            <a:ext cx="5513123" cy="58643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a-DK" sz="3200" kern="100" dirty="0">
                <a:latin typeface="Candara" panose="020E0502030303020204" pitchFamily="34" charset="0"/>
                <a:ea typeface="Calibri" panose="020F0502020204030204" pitchFamily="34" charset="0"/>
                <a:cs typeface="Fahkwang" pitchFamily="2" charset="-34"/>
              </a:rPr>
              <a:t>BALANCE-UDFORDRINGER ? </a:t>
            </a:r>
          </a:p>
          <a:p>
            <a:endParaRPr lang="da-DK" sz="1800" kern="100" dirty="0">
              <a:latin typeface="Fahkwang" pitchFamily="2" charset="-34"/>
              <a:ea typeface="Calibri" panose="020F0502020204030204" pitchFamily="34" charset="0"/>
              <a:cs typeface="Fahkwang" pitchFamily="2" charset="-34"/>
            </a:endParaRPr>
          </a:p>
          <a:p>
            <a:endParaRPr lang="da-DK" sz="1800" kern="100" dirty="0">
              <a:latin typeface="Candara" panose="020E0502030303020204" pitchFamily="34" charset="0"/>
              <a:ea typeface="Calibri" panose="020F0502020204030204" pitchFamily="34" charset="0"/>
              <a:cs typeface="Fahkwang" pitchFamily="2" charset="-34"/>
            </a:endParaRPr>
          </a:p>
          <a:p>
            <a:r>
              <a:rPr lang="da-DK" sz="1800" kern="100" dirty="0">
                <a:latin typeface="Candara" panose="020E0502030303020204" pitchFamily="34" charset="0"/>
                <a:ea typeface="Calibri" panose="020F0502020204030204" pitchFamily="34" charset="0"/>
                <a:cs typeface="Fahkwang" pitchFamily="2" charset="-34"/>
              </a:rPr>
              <a:t>Lider du eller en pårørende af balance og koordineringsudfordringer?  </a:t>
            </a:r>
          </a:p>
          <a:p>
            <a:r>
              <a:rPr lang="da-DK" sz="1800" kern="100" dirty="0" err="1">
                <a:highlight>
                  <a:srgbClr val="FFFFFF"/>
                </a:highlight>
                <a:latin typeface="Candara" panose="020E0502030303020204" pitchFamily="34" charset="0"/>
                <a:ea typeface="Calibri" panose="020F0502020204030204" pitchFamily="34" charset="0"/>
                <a:cs typeface="Fahkwang" pitchFamily="2" charset="-34"/>
              </a:rPr>
              <a:t>BalanceWear</a:t>
            </a:r>
            <a:r>
              <a:rPr lang="da-DK" sz="1800" kern="100" dirty="0">
                <a:highlight>
                  <a:srgbClr val="FFFFFF"/>
                </a:highlight>
                <a:latin typeface="Candara" panose="020E0502030303020204" pitchFamily="34" charset="0"/>
                <a:ea typeface="Calibri" panose="020F0502020204030204" pitchFamily="34" charset="0"/>
                <a:cs typeface="Fahkwang" pitchFamily="2" charset="-34"/>
              </a:rPr>
              <a:t>® vesten, er et unikt hjælpemiddel ved balance- og koordinationsproblemer. Vesten giver ved et diskret vægtsystem, information til nervesystemet, og herved påvirkes balanceevnen.</a:t>
            </a:r>
          </a:p>
          <a:p>
            <a:endParaRPr lang="da-DK" sz="1800" kern="100" dirty="0">
              <a:highlight>
                <a:srgbClr val="FFFFFF"/>
              </a:highlight>
              <a:latin typeface="Fahkwang" pitchFamily="2" charset="-34"/>
              <a:ea typeface="Calibri" panose="020F0502020204030204" pitchFamily="34" charset="0"/>
              <a:cs typeface="Fahkwang" pitchFamily="2" charset="-34"/>
            </a:endParaRPr>
          </a:p>
          <a:p>
            <a:endParaRPr lang="da-DK" sz="1800" kern="100" dirty="0">
              <a:highlight>
                <a:srgbClr val="FFFFFF"/>
              </a:highlight>
              <a:latin typeface="Fahkwang" pitchFamily="2" charset="-34"/>
              <a:ea typeface="Calibri" panose="020F0502020204030204" pitchFamily="34" charset="0"/>
              <a:cs typeface="Fahkwang" pitchFamily="2" charset="-34"/>
            </a:endParaRPr>
          </a:p>
          <a:p>
            <a:endParaRPr lang="da-DK" sz="1800" kern="100" dirty="0">
              <a:highlight>
                <a:srgbClr val="FFFFFF"/>
              </a:highlight>
              <a:latin typeface="Aptos Mono" panose="020B0009020202020204" pitchFamily="49" charset="0"/>
              <a:ea typeface="Calibri" panose="020F0502020204030204" pitchFamily="34" charset="0"/>
              <a:cs typeface="Times New Roman" panose="02020603050405020304" pitchFamily="18" charset="0"/>
            </a:endParaRPr>
          </a:p>
          <a:p>
            <a:endParaRPr lang="da-DK" sz="1800" kern="100" dirty="0">
              <a:highlight>
                <a:srgbClr val="FFFFFF"/>
              </a:highlight>
              <a:latin typeface="Aptos Mono" panose="020B0009020202020204" pitchFamily="49" charset="0"/>
              <a:ea typeface="Calibri" panose="020F0502020204030204" pitchFamily="34" charset="0"/>
              <a:cs typeface="Times New Roman" panose="02020603050405020304" pitchFamily="18" charset="0"/>
            </a:endParaRPr>
          </a:p>
          <a:p>
            <a:endParaRPr lang="da-DK" sz="1800" kern="100" dirty="0">
              <a:highlight>
                <a:srgbClr val="FFFFFF"/>
              </a:highlight>
              <a:latin typeface="Aptos Mono" panose="020B0009020202020204" pitchFamily="49" charset="0"/>
              <a:ea typeface="Calibri" panose="020F0502020204030204" pitchFamily="34" charset="0"/>
              <a:cs typeface="Times New Roman" panose="02020603050405020304" pitchFamily="18" charset="0"/>
            </a:endParaRPr>
          </a:p>
          <a:p>
            <a:endParaRPr lang="da-DK" sz="1800" kern="100" dirty="0">
              <a:highlight>
                <a:srgbClr val="FFFFFF"/>
              </a:highlight>
              <a:latin typeface="Aptos Mono" panose="020B0009020202020204" pitchFamily="49" charset="0"/>
              <a:ea typeface="Calibri" panose="020F0502020204030204" pitchFamily="34" charset="0"/>
              <a:cs typeface="Times New Roman" panose="02020603050405020304" pitchFamily="18" charset="0"/>
            </a:endParaRPr>
          </a:p>
          <a:p>
            <a:r>
              <a:rPr lang="da-DK" sz="1800" kern="100" dirty="0">
                <a:highlight>
                  <a:srgbClr val="FFFFFF"/>
                </a:highlight>
                <a:latin typeface="Aptos Mono" panose="020B0009020202020204" pitchFamily="49" charset="0"/>
                <a:ea typeface="Calibri" panose="020F0502020204030204" pitchFamily="34" charset="0"/>
                <a:cs typeface="Times New Roman" panose="02020603050405020304" pitchFamily="18" charset="0"/>
              </a:rPr>
              <a:t> </a:t>
            </a:r>
            <a:endParaRPr lang="da-DK" sz="1800" kern="100" dirty="0">
              <a:latin typeface="Calibri" panose="020F0502020204030204" pitchFamily="34" charset="0"/>
              <a:ea typeface="Calibri" panose="020F0502020204030204" pitchFamily="34" charset="0"/>
              <a:cs typeface="Times New Roman" panose="02020603050405020304" pitchFamily="18" charset="0"/>
            </a:endParaRPr>
          </a:p>
          <a:p>
            <a:endParaRPr lang="da-DK" dirty="0"/>
          </a:p>
        </p:txBody>
      </p:sp>
      <p:pic>
        <p:nvPicPr>
          <p:cNvPr id="8" name="Billede 7">
            <a:extLst>
              <a:ext uri="{FF2B5EF4-FFF2-40B4-BE49-F238E27FC236}">
                <a16:creationId xmlns:a16="http://schemas.microsoft.com/office/drawing/2014/main" id="{A98B098C-06E7-C4A1-CF87-E5C0FC710A02}"/>
              </a:ext>
            </a:extLst>
          </p:cNvPr>
          <p:cNvPicPr>
            <a:picLocks noChangeAspect="1"/>
          </p:cNvPicPr>
          <p:nvPr/>
        </p:nvPicPr>
        <p:blipFill>
          <a:blip r:embed="rId3"/>
          <a:stretch>
            <a:fillRect/>
          </a:stretch>
        </p:blipFill>
        <p:spPr>
          <a:xfrm>
            <a:off x="7375570" y="4079915"/>
            <a:ext cx="2896472" cy="2064230"/>
          </a:xfrm>
          <a:prstGeom prst="rect">
            <a:avLst/>
          </a:prstGeom>
        </p:spPr>
      </p:pic>
      <p:sp>
        <p:nvSpPr>
          <p:cNvPr id="9" name="Pladsholder til indhold 3">
            <a:extLst>
              <a:ext uri="{FF2B5EF4-FFF2-40B4-BE49-F238E27FC236}">
                <a16:creationId xmlns:a16="http://schemas.microsoft.com/office/drawing/2014/main" id="{DA31DD97-8CFF-DC62-E6A2-38357EB6E64F}"/>
              </a:ext>
            </a:extLst>
          </p:cNvPr>
          <p:cNvSpPr txBox="1">
            <a:spLocks/>
          </p:cNvSpPr>
          <p:nvPr/>
        </p:nvSpPr>
        <p:spPr>
          <a:xfrm>
            <a:off x="523507" y="748089"/>
            <a:ext cx="5410082" cy="5864339"/>
          </a:xfrm>
          <a:prstGeom prst="rect">
            <a:avLst/>
          </a:prstGeom>
        </p:spPr>
        <p:txBody>
          <a:bodyPr numCol="2">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None/>
            </a:pPr>
            <a:r>
              <a:rPr lang="da-DK" sz="4800" b="1" dirty="0">
                <a:latin typeface="Candara" panose="020E0502030303020204" pitchFamily="34" charset="0"/>
                <a:cs typeface="Fahkwang" pitchFamily="2" charset="-34"/>
              </a:rPr>
              <a:t>Line Andersen &amp; Jan Ove </a:t>
            </a:r>
            <a:r>
              <a:rPr lang="da-DK" sz="4800" b="1" dirty="0" err="1">
                <a:latin typeface="Candara" panose="020E0502030303020204" pitchFamily="34" charset="0"/>
                <a:cs typeface="Fahkwang" pitchFamily="2" charset="-34"/>
              </a:rPr>
              <a:t>Myklebust</a:t>
            </a:r>
            <a:r>
              <a:rPr lang="da-DK" sz="4800" b="1" dirty="0">
                <a:latin typeface="Candara" panose="020E0502030303020204" pitchFamily="34" charset="0"/>
                <a:cs typeface="Fahkwang" pitchFamily="2" charset="-34"/>
              </a:rPr>
              <a:t>  </a:t>
            </a:r>
            <a:r>
              <a:rPr lang="da-DK" sz="4800" dirty="0" err="1">
                <a:latin typeface="Candara" panose="020E0502030303020204" pitchFamily="34" charset="0"/>
                <a:cs typeface="Fahkwang" pitchFamily="2" charset="-34"/>
              </a:rPr>
              <a:t>FysioDanmark</a:t>
            </a:r>
            <a:r>
              <a:rPr lang="da-DK" sz="4800" dirty="0">
                <a:latin typeface="Candara" panose="020E0502030303020204" pitchFamily="34" charset="0"/>
                <a:cs typeface="Fahkwang" pitchFamily="2" charset="-34"/>
              </a:rPr>
              <a:t> Skodsborg Fysioterapi</a:t>
            </a:r>
            <a:br>
              <a:rPr lang="da-DK" sz="4800" dirty="0">
                <a:latin typeface="Candara" panose="020E0502030303020204" pitchFamily="34" charset="0"/>
                <a:cs typeface="Fahkwang" pitchFamily="2" charset="-34"/>
              </a:rPr>
            </a:br>
            <a:r>
              <a:rPr lang="da-DK" sz="4800" dirty="0">
                <a:latin typeface="Candara" panose="020E0502030303020204" pitchFamily="34" charset="0"/>
                <a:cs typeface="Fahkwang" pitchFamily="2" charset="-34"/>
              </a:rPr>
              <a:t>Skodsborg strandvej 125a                     2942 Skodsborg</a:t>
            </a:r>
            <a:br>
              <a:rPr lang="da-DK" sz="4800" dirty="0">
                <a:latin typeface="Candara" panose="020E0502030303020204" pitchFamily="34" charset="0"/>
                <a:cs typeface="Fahkwang" pitchFamily="2" charset="-34"/>
              </a:rPr>
            </a:br>
            <a:r>
              <a:rPr lang="da-DK" sz="4800" dirty="0" err="1">
                <a:latin typeface="Candara" panose="020E0502030303020204" pitchFamily="34" charset="0"/>
                <a:cs typeface="Fahkwang" pitchFamily="2" charset="-34"/>
              </a:rPr>
              <a:t>Tlf</a:t>
            </a:r>
            <a:r>
              <a:rPr lang="da-DK" sz="4800" dirty="0">
                <a:latin typeface="Candara" panose="020E0502030303020204" pitchFamily="34" charset="0"/>
                <a:cs typeface="Fahkwang" pitchFamily="2" charset="-34"/>
              </a:rPr>
              <a:t>: 45560030</a:t>
            </a:r>
            <a:br>
              <a:rPr lang="da-DK" sz="4800" dirty="0">
                <a:latin typeface="Candara" panose="020E0502030303020204" pitchFamily="34" charset="0"/>
                <a:cs typeface="Fahkwang" pitchFamily="2" charset="-34"/>
              </a:rPr>
            </a:br>
            <a:r>
              <a:rPr lang="da-DK" sz="4800" dirty="0">
                <a:latin typeface="Candara" panose="020E0502030303020204" pitchFamily="34" charset="0"/>
                <a:cs typeface="Fahkwang" pitchFamily="2" charset="-34"/>
              </a:rPr>
              <a:t>Mail:  </a:t>
            </a:r>
            <a:r>
              <a:rPr lang="da-DK" sz="4800" dirty="0" err="1">
                <a:latin typeface="Candara" panose="020E0502030303020204" pitchFamily="34" charset="0"/>
                <a:cs typeface="Fahkwang" pitchFamily="2" charset="-34"/>
              </a:rPr>
              <a:t>ll@skodsborgfysioterapi.dk</a:t>
            </a:r>
            <a:endParaRPr lang="da-DK" sz="4800" dirty="0">
              <a:latin typeface="Candara" panose="020E0502030303020204" pitchFamily="34" charset="0"/>
              <a:cs typeface="Fahkwang" pitchFamily="2" charset="-34"/>
            </a:endParaRPr>
          </a:p>
          <a:p>
            <a:pPr marL="0" indent="0" fontAlgn="base">
              <a:buNone/>
            </a:pPr>
            <a:endParaRPr lang="da-DK" sz="4800" dirty="0">
              <a:latin typeface="Candara" panose="020E0502030303020204" pitchFamily="34" charset="0"/>
              <a:cs typeface="Fahkwang" pitchFamily="2" charset="-34"/>
            </a:endParaRPr>
          </a:p>
          <a:p>
            <a:pPr marL="0" indent="0" fontAlgn="base">
              <a:buNone/>
            </a:pPr>
            <a:r>
              <a:rPr lang="da-DK" sz="4800" b="1" dirty="0">
                <a:latin typeface="Candara" panose="020E0502030303020204" pitchFamily="34" charset="0"/>
                <a:cs typeface="Fahkwang" pitchFamily="2" charset="-34"/>
              </a:rPr>
              <a:t>Lærke Holte </a:t>
            </a:r>
            <a:r>
              <a:rPr lang="da-DK" sz="4800" b="1" dirty="0" err="1">
                <a:latin typeface="Candara" panose="020E0502030303020204" pitchFamily="34" charset="0"/>
                <a:cs typeface="Fahkwang" pitchFamily="2" charset="-34"/>
              </a:rPr>
              <a:t>Narp</a:t>
            </a:r>
            <a:r>
              <a:rPr lang="da-DK" sz="4800" b="1" dirty="0">
                <a:latin typeface="Candara" panose="020E0502030303020204" pitchFamily="34" charset="0"/>
                <a:cs typeface="Fahkwang" pitchFamily="2" charset="-34"/>
              </a:rPr>
              <a:t>                                                                  </a:t>
            </a:r>
            <a:r>
              <a:rPr lang="da-DK" sz="4800" dirty="0">
                <a:latin typeface="Candara" panose="020E0502030303020204" pitchFamily="34" charset="0"/>
                <a:cs typeface="Fahkwang" pitchFamily="2" charset="-34"/>
              </a:rPr>
              <a:t>Gram fysioterapi og træning I/S</a:t>
            </a:r>
            <a:br>
              <a:rPr lang="da-DK" sz="4800" dirty="0">
                <a:latin typeface="Candara" panose="020E0502030303020204" pitchFamily="34" charset="0"/>
                <a:cs typeface="Fahkwang" pitchFamily="2" charset="-34"/>
              </a:rPr>
            </a:br>
            <a:r>
              <a:rPr lang="da-DK" sz="4800" dirty="0">
                <a:latin typeface="Candara" panose="020E0502030303020204" pitchFamily="34" charset="0"/>
                <a:cs typeface="Fahkwang" pitchFamily="2" charset="-34"/>
              </a:rPr>
              <a:t>Centervejen 3D                                         3230 Græsted</a:t>
            </a:r>
            <a:br>
              <a:rPr lang="da-DK" sz="4800" dirty="0">
                <a:latin typeface="Candara" panose="020E0502030303020204" pitchFamily="34" charset="0"/>
                <a:cs typeface="Fahkwang" pitchFamily="2" charset="-34"/>
              </a:rPr>
            </a:br>
            <a:r>
              <a:rPr lang="da-DK" sz="4800" dirty="0" err="1">
                <a:latin typeface="Candara" panose="020E0502030303020204" pitchFamily="34" charset="0"/>
                <a:cs typeface="Fahkwang" pitchFamily="2" charset="-34"/>
              </a:rPr>
              <a:t>Tlf</a:t>
            </a:r>
            <a:r>
              <a:rPr lang="da-DK" sz="4800" dirty="0">
                <a:latin typeface="Candara" panose="020E0502030303020204" pitchFamily="34" charset="0"/>
                <a:cs typeface="Fahkwang" pitchFamily="2" charset="-34"/>
              </a:rPr>
              <a:t>: 48391133</a:t>
            </a:r>
            <a:br>
              <a:rPr lang="da-DK" sz="4800" dirty="0">
                <a:latin typeface="Candara" panose="020E0502030303020204" pitchFamily="34" charset="0"/>
                <a:cs typeface="Fahkwang" pitchFamily="2" charset="-34"/>
              </a:rPr>
            </a:br>
            <a:r>
              <a:rPr lang="da-DK" sz="4800" dirty="0">
                <a:latin typeface="Candara" panose="020E0502030303020204" pitchFamily="34" charset="0"/>
                <a:cs typeface="Fahkwang" pitchFamily="2" charset="-34"/>
              </a:rPr>
              <a:t>Mail:  </a:t>
            </a:r>
            <a:r>
              <a:rPr lang="da-DK" sz="4800" dirty="0" err="1">
                <a:latin typeface="Candara" panose="020E0502030303020204" pitchFamily="34" charset="0"/>
                <a:cs typeface="Fahkwang" pitchFamily="2" charset="-34"/>
              </a:rPr>
              <a:t>laerke@narp.dk</a:t>
            </a:r>
            <a:endParaRPr lang="da-DK" sz="4800" dirty="0">
              <a:latin typeface="Candara" panose="020E0502030303020204" pitchFamily="34" charset="0"/>
              <a:cs typeface="Fahkwang" pitchFamily="2" charset="-34"/>
            </a:endParaRPr>
          </a:p>
          <a:p>
            <a:pPr marL="0" indent="0" fontAlgn="base">
              <a:buNone/>
            </a:pPr>
            <a:endParaRPr lang="da-DK" sz="4800" dirty="0">
              <a:latin typeface="Candara" panose="020E0502030303020204" pitchFamily="34" charset="0"/>
              <a:cs typeface="Fahkwang" pitchFamily="2" charset="-34"/>
            </a:endParaRPr>
          </a:p>
          <a:p>
            <a:pPr marL="0" indent="0" fontAlgn="base">
              <a:buNone/>
            </a:pPr>
            <a:r>
              <a:rPr lang="da-DK" sz="4800" b="1" dirty="0">
                <a:latin typeface="Candara" panose="020E0502030303020204" pitchFamily="34" charset="0"/>
                <a:cs typeface="Fahkwang" pitchFamily="2" charset="-34"/>
              </a:rPr>
              <a:t>Lotte Lassen.            	   </a:t>
            </a:r>
            <a:r>
              <a:rPr lang="da-DK" sz="4800" dirty="0" err="1">
                <a:latin typeface="Candara" panose="020E0502030303020204" pitchFamily="34" charset="0"/>
                <a:cs typeface="Fahkwang" pitchFamily="2" charset="-34"/>
              </a:rPr>
              <a:t>FysioDanmark</a:t>
            </a:r>
            <a:r>
              <a:rPr lang="da-DK" sz="4800" dirty="0">
                <a:latin typeface="Candara" panose="020E0502030303020204" pitchFamily="34" charset="0"/>
                <a:cs typeface="Fahkwang" pitchFamily="2" charset="-34"/>
              </a:rPr>
              <a:t> Odense</a:t>
            </a:r>
            <a:br>
              <a:rPr lang="da-DK" sz="4800" dirty="0">
                <a:latin typeface="Candara" panose="020E0502030303020204" pitchFamily="34" charset="0"/>
                <a:cs typeface="Fahkwang" pitchFamily="2" charset="-34"/>
              </a:rPr>
            </a:br>
            <a:r>
              <a:rPr lang="da-DK" sz="4800" dirty="0">
                <a:latin typeface="Candara" panose="020E0502030303020204" pitchFamily="34" charset="0"/>
                <a:cs typeface="Fahkwang" pitchFamily="2" charset="-34"/>
              </a:rPr>
              <a:t>Vestre Stationsvej 11                               5000 Odense C                       </a:t>
            </a:r>
            <a:r>
              <a:rPr lang="da-DK" sz="4800" dirty="0" err="1">
                <a:latin typeface="Candara" panose="020E0502030303020204" pitchFamily="34" charset="0"/>
                <a:cs typeface="Fahkwang" pitchFamily="2" charset="-34"/>
              </a:rPr>
              <a:t>Tlf</a:t>
            </a:r>
            <a:r>
              <a:rPr lang="da-DK" sz="4800" dirty="0">
                <a:latin typeface="Candara" panose="020E0502030303020204" pitchFamily="34" charset="0"/>
                <a:cs typeface="Fahkwang" pitchFamily="2" charset="-34"/>
              </a:rPr>
              <a:t>:  66130460</a:t>
            </a:r>
            <a:br>
              <a:rPr lang="da-DK" sz="4800" dirty="0">
                <a:latin typeface="Candara" panose="020E0502030303020204" pitchFamily="34" charset="0"/>
                <a:cs typeface="Fahkwang" pitchFamily="2" charset="-34"/>
              </a:rPr>
            </a:br>
            <a:r>
              <a:rPr lang="da-DK" sz="4800" dirty="0">
                <a:latin typeface="Candara" panose="020E0502030303020204" pitchFamily="34" charset="0"/>
                <a:cs typeface="Fahkwang" pitchFamily="2" charset="-34"/>
              </a:rPr>
              <a:t>Mail: </a:t>
            </a:r>
            <a:r>
              <a:rPr lang="da-DK" sz="4800" dirty="0" err="1">
                <a:latin typeface="Candara" panose="020E0502030303020204" pitchFamily="34" charset="0"/>
                <a:cs typeface="Fahkwang" pitchFamily="2" charset="-34"/>
              </a:rPr>
              <a:t>ll@fdodense.dk</a:t>
            </a:r>
            <a:endParaRPr lang="da-DK" sz="4800" dirty="0">
              <a:latin typeface="Candara" panose="020E0502030303020204" pitchFamily="34" charset="0"/>
              <a:cs typeface="Fahkwang" pitchFamily="2" charset="-34"/>
            </a:endParaRPr>
          </a:p>
          <a:p>
            <a:pPr marL="0" indent="0" fontAlgn="base">
              <a:buNone/>
            </a:pPr>
            <a:endParaRPr lang="da-DK" sz="4800" dirty="0">
              <a:latin typeface="Candara" panose="020E0502030303020204" pitchFamily="34" charset="0"/>
              <a:cs typeface="Fahkwang" pitchFamily="2" charset="-34"/>
            </a:endParaRPr>
          </a:p>
          <a:p>
            <a:pPr marL="0" indent="0" fontAlgn="base">
              <a:buNone/>
            </a:pPr>
            <a:r>
              <a:rPr lang="da-DK" sz="4800" b="1" dirty="0">
                <a:latin typeface="Candara" panose="020E0502030303020204" pitchFamily="34" charset="0"/>
                <a:cs typeface="Fahkwang" pitchFamily="2" charset="-34"/>
              </a:rPr>
              <a:t>Maj-Britt Høtoft &amp; Ulla Holst                                                    </a:t>
            </a:r>
            <a:r>
              <a:rPr lang="da-DK" sz="4800" dirty="0">
                <a:latin typeface="Candara" panose="020E0502030303020204" pitchFamily="34" charset="0"/>
                <a:cs typeface="Fahkwang" pitchFamily="2" charset="-34"/>
              </a:rPr>
              <a:t>FD Vejen</a:t>
            </a:r>
            <a:br>
              <a:rPr lang="da-DK" sz="4800" dirty="0">
                <a:latin typeface="Candara" panose="020E0502030303020204" pitchFamily="34" charset="0"/>
                <a:cs typeface="Fahkwang" pitchFamily="2" charset="-34"/>
              </a:rPr>
            </a:br>
            <a:r>
              <a:rPr lang="da-DK" sz="4800" dirty="0">
                <a:latin typeface="Candara" panose="020E0502030303020204" pitchFamily="34" charset="0"/>
                <a:cs typeface="Fahkwang" pitchFamily="2" charset="-34"/>
              </a:rPr>
              <a:t>Plantagevej 2b,</a:t>
            </a:r>
            <a:br>
              <a:rPr lang="da-DK" sz="4800" dirty="0">
                <a:latin typeface="Candara" panose="020E0502030303020204" pitchFamily="34" charset="0"/>
                <a:cs typeface="Fahkwang" pitchFamily="2" charset="-34"/>
              </a:rPr>
            </a:br>
            <a:r>
              <a:rPr lang="da-DK" sz="4800" dirty="0">
                <a:latin typeface="Candara" panose="020E0502030303020204" pitchFamily="34" charset="0"/>
                <a:cs typeface="Fahkwang" pitchFamily="2" charset="-34"/>
              </a:rPr>
              <a:t>6600 Vejen                                                   </a:t>
            </a:r>
            <a:r>
              <a:rPr lang="da-DK" sz="4800" dirty="0" err="1">
                <a:latin typeface="Candara" panose="020E0502030303020204" pitchFamily="34" charset="0"/>
                <a:cs typeface="Fahkwang" pitchFamily="2" charset="-34"/>
              </a:rPr>
              <a:t>Tlf</a:t>
            </a:r>
            <a:r>
              <a:rPr lang="da-DK" sz="4800" dirty="0">
                <a:latin typeface="Candara" panose="020E0502030303020204" pitchFamily="34" charset="0"/>
                <a:cs typeface="Fahkwang" pitchFamily="2" charset="-34"/>
              </a:rPr>
              <a:t>: 75360188</a:t>
            </a:r>
            <a:br>
              <a:rPr lang="da-DK" sz="4800" dirty="0">
                <a:latin typeface="Candara" panose="020E0502030303020204" pitchFamily="34" charset="0"/>
                <a:cs typeface="Fahkwang" pitchFamily="2" charset="-34"/>
              </a:rPr>
            </a:br>
            <a:r>
              <a:rPr lang="da-DK" sz="4800" dirty="0">
                <a:latin typeface="Candara" panose="020E0502030303020204" pitchFamily="34" charset="0"/>
                <a:cs typeface="Fahkwang" pitchFamily="2" charset="-34"/>
              </a:rPr>
              <a:t>Mail: </a:t>
            </a:r>
            <a:r>
              <a:rPr lang="da-DK" sz="4800" dirty="0" err="1">
                <a:latin typeface="Candara" panose="020E0502030303020204" pitchFamily="34" charset="0"/>
                <a:cs typeface="Fahkwang" pitchFamily="2" charset="-34"/>
              </a:rPr>
              <a:t>info@fysiovejen.dk</a:t>
            </a:r>
            <a:endParaRPr lang="da-DK" sz="4800" dirty="0">
              <a:latin typeface="Candara" panose="020E0502030303020204" pitchFamily="34" charset="0"/>
              <a:cs typeface="Fahkwang" pitchFamily="2" charset="-34"/>
            </a:endParaRPr>
          </a:p>
          <a:p>
            <a:pPr marL="0" indent="0" fontAlgn="base">
              <a:buNone/>
            </a:pPr>
            <a:endParaRPr lang="da-DK" sz="4800" b="1" dirty="0">
              <a:latin typeface="Candara" panose="020E0502030303020204" pitchFamily="34" charset="0"/>
              <a:cs typeface="Fahkwang" pitchFamily="2" charset="-34"/>
            </a:endParaRPr>
          </a:p>
          <a:p>
            <a:pPr marL="0" indent="0" fontAlgn="base">
              <a:buNone/>
            </a:pPr>
            <a:r>
              <a:rPr lang="da-DK" sz="4800" b="1" dirty="0">
                <a:latin typeface="Candara" panose="020E0502030303020204" pitchFamily="34" charset="0"/>
                <a:cs typeface="Fahkwang" pitchFamily="2" charset="-34"/>
              </a:rPr>
              <a:t>Birgitte K. Nielsen</a:t>
            </a:r>
            <a:r>
              <a:rPr lang="da-DK" sz="4800" dirty="0">
                <a:latin typeface="Candara" panose="020E0502030303020204" pitchFamily="34" charset="0"/>
                <a:cs typeface="Fahkwang" pitchFamily="2" charset="-34"/>
              </a:rPr>
              <a:t>                                  Fysioterapeuterne i Østbirk</a:t>
            </a:r>
            <a:br>
              <a:rPr lang="da-DK" sz="4800" u="sng" dirty="0">
                <a:latin typeface="Candara" panose="020E0502030303020204" pitchFamily="34" charset="0"/>
                <a:cs typeface="Fahkwang" pitchFamily="2" charset="-34"/>
              </a:rPr>
            </a:br>
            <a:r>
              <a:rPr lang="da-DK" sz="4800" dirty="0">
                <a:latin typeface="Candara" panose="020E0502030303020204" pitchFamily="34" charset="0"/>
                <a:cs typeface="Fahkwang" pitchFamily="2" charset="-34"/>
              </a:rPr>
              <a:t>Storegade 47,                                           8752 Østbirk.                                                </a:t>
            </a:r>
            <a:r>
              <a:rPr lang="da-DK" sz="4800" dirty="0" err="1">
                <a:latin typeface="Candara" panose="020E0502030303020204" pitchFamily="34" charset="0"/>
                <a:cs typeface="Fahkwang" pitchFamily="2" charset="-34"/>
              </a:rPr>
              <a:t>Tlf</a:t>
            </a:r>
            <a:r>
              <a:rPr lang="da-DK" sz="4800" dirty="0">
                <a:latin typeface="Candara" panose="020E0502030303020204" pitchFamily="34" charset="0"/>
                <a:cs typeface="Fahkwang" pitchFamily="2" charset="-34"/>
              </a:rPr>
              <a:t>: 81409787</a:t>
            </a:r>
            <a:br>
              <a:rPr lang="da-DK" sz="4800" dirty="0">
                <a:latin typeface="Candara" panose="020E0502030303020204" pitchFamily="34" charset="0"/>
                <a:cs typeface="Fahkwang" pitchFamily="2" charset="-34"/>
              </a:rPr>
            </a:br>
            <a:r>
              <a:rPr lang="da-DK" sz="4800" dirty="0">
                <a:latin typeface="Candara" panose="020E0502030303020204" pitchFamily="34" charset="0"/>
                <a:cs typeface="Fahkwang" pitchFamily="2" charset="-34"/>
              </a:rPr>
              <a:t>Mail:  </a:t>
            </a:r>
            <a:r>
              <a:rPr lang="da-DK" sz="4800" dirty="0" err="1">
                <a:latin typeface="Candara" panose="020E0502030303020204" pitchFamily="34" charset="0"/>
                <a:cs typeface="Fahkwang" pitchFamily="2" charset="-34"/>
              </a:rPr>
              <a:t>birgitte@odderfys.dk</a:t>
            </a:r>
            <a:endParaRPr lang="da-DK" sz="4800" dirty="0">
              <a:latin typeface="Candara" panose="020E0502030303020204" pitchFamily="34" charset="0"/>
              <a:cs typeface="Fahkwang" pitchFamily="2" charset="-34"/>
            </a:endParaRPr>
          </a:p>
          <a:p>
            <a:pPr marL="0" indent="0" fontAlgn="base">
              <a:buNone/>
            </a:pPr>
            <a:endParaRPr lang="da-DK" sz="4800" dirty="0">
              <a:latin typeface="Candara" panose="020E0502030303020204" pitchFamily="34" charset="0"/>
              <a:cs typeface="Fahkwang" pitchFamily="2" charset="-34"/>
            </a:endParaRPr>
          </a:p>
          <a:p>
            <a:pPr marL="0" indent="0" fontAlgn="base">
              <a:buNone/>
            </a:pPr>
            <a:r>
              <a:rPr lang="da-DK" sz="4800" b="1" dirty="0">
                <a:latin typeface="Candara" panose="020E0502030303020204" pitchFamily="34" charset="0"/>
                <a:cs typeface="Fahkwang" pitchFamily="2" charset="-34"/>
              </a:rPr>
              <a:t>Rune Gosmer                                                      </a:t>
            </a:r>
            <a:r>
              <a:rPr lang="da-DK" sz="4800" dirty="0">
                <a:latin typeface="Candara" panose="020E0502030303020204" pitchFamily="34" charset="0"/>
                <a:cs typeface="Fahkwang" pitchFamily="2" charset="-34"/>
              </a:rPr>
              <a:t>Hinnerup Fysioterapi &amp; Træning</a:t>
            </a:r>
            <a:br>
              <a:rPr lang="da-DK" sz="4800" dirty="0">
                <a:latin typeface="Candara" panose="020E0502030303020204" pitchFamily="34" charset="0"/>
                <a:cs typeface="Fahkwang" pitchFamily="2" charset="-34"/>
              </a:rPr>
            </a:br>
            <a:r>
              <a:rPr lang="da-DK" sz="4800" dirty="0">
                <a:latin typeface="Candara" panose="020E0502030303020204" pitchFamily="34" charset="0"/>
                <a:cs typeface="Fahkwang" pitchFamily="2" charset="-34"/>
              </a:rPr>
              <a:t>Pakhusvej 3                                               8382 Hinnerup</a:t>
            </a:r>
            <a:br>
              <a:rPr lang="da-DK" sz="4800" dirty="0">
                <a:latin typeface="Candara" panose="020E0502030303020204" pitchFamily="34" charset="0"/>
                <a:cs typeface="Fahkwang" pitchFamily="2" charset="-34"/>
              </a:rPr>
            </a:br>
            <a:r>
              <a:rPr lang="da-DK" sz="4800" dirty="0" err="1">
                <a:latin typeface="Candara" panose="020E0502030303020204" pitchFamily="34" charset="0"/>
                <a:cs typeface="Fahkwang" pitchFamily="2" charset="-34"/>
              </a:rPr>
              <a:t>Tlf</a:t>
            </a:r>
            <a:r>
              <a:rPr lang="da-DK" sz="4800" dirty="0">
                <a:latin typeface="Candara" panose="020E0502030303020204" pitchFamily="34" charset="0"/>
                <a:cs typeface="Fahkwang" pitchFamily="2" charset="-34"/>
              </a:rPr>
              <a:t>: 86985435</a:t>
            </a:r>
            <a:br>
              <a:rPr lang="da-DK" sz="4800" dirty="0">
                <a:latin typeface="Candara" panose="020E0502030303020204" pitchFamily="34" charset="0"/>
                <a:cs typeface="Fahkwang" pitchFamily="2" charset="-34"/>
              </a:rPr>
            </a:br>
            <a:r>
              <a:rPr lang="da-DK" sz="4800" dirty="0">
                <a:latin typeface="Candara" panose="020E0502030303020204" pitchFamily="34" charset="0"/>
                <a:cs typeface="Fahkwang" pitchFamily="2" charset="-34"/>
              </a:rPr>
              <a:t>Mail:  </a:t>
            </a:r>
            <a:r>
              <a:rPr lang="da-DK" sz="4800" dirty="0" err="1">
                <a:latin typeface="Candara" panose="020E0502030303020204" pitchFamily="34" charset="0"/>
                <a:cs typeface="Fahkwang" pitchFamily="2" charset="-34"/>
              </a:rPr>
              <a:t>rune@hinnerup-fys.dk</a:t>
            </a:r>
            <a:endParaRPr lang="da-DK" sz="4800" dirty="0">
              <a:latin typeface="Candara" panose="020E0502030303020204" pitchFamily="34" charset="0"/>
              <a:cs typeface="Fahkwang" pitchFamily="2" charset="-34"/>
            </a:endParaRPr>
          </a:p>
          <a:p>
            <a:pPr marL="0" indent="0" fontAlgn="base">
              <a:buNone/>
            </a:pPr>
            <a:endParaRPr lang="da-DK" sz="4800" dirty="0">
              <a:latin typeface="Candara" panose="020E0502030303020204" pitchFamily="34" charset="0"/>
              <a:cs typeface="Fahkwang" pitchFamily="2" charset="-34"/>
            </a:endParaRPr>
          </a:p>
          <a:p>
            <a:pPr marL="0" indent="0" fontAlgn="base">
              <a:buNone/>
            </a:pPr>
            <a:r>
              <a:rPr lang="da-DK" sz="4800" b="1" dirty="0" err="1">
                <a:latin typeface="Candara" panose="020E0502030303020204" pitchFamily="34" charset="0"/>
                <a:cs typeface="Fahkwang" pitchFamily="2" charset="-34"/>
              </a:rPr>
              <a:t>FysioDanmark</a:t>
            </a:r>
            <a:r>
              <a:rPr lang="da-DK" sz="4800" b="1" dirty="0">
                <a:latin typeface="Candara" panose="020E0502030303020204" pitchFamily="34" charset="0"/>
                <a:cs typeface="Fahkwang" pitchFamily="2" charset="-34"/>
              </a:rPr>
              <a:t> Holstebro</a:t>
            </a:r>
            <a:r>
              <a:rPr lang="da-DK" sz="4800" dirty="0">
                <a:latin typeface="Candara" panose="020E0502030303020204" pitchFamily="34" charset="0"/>
                <a:cs typeface="Fahkwang" pitchFamily="2" charset="-34"/>
              </a:rPr>
              <a:t>	  Sønderlandsgade 9-11</a:t>
            </a:r>
            <a:br>
              <a:rPr lang="da-DK" sz="4800" dirty="0">
                <a:latin typeface="Candara" panose="020E0502030303020204" pitchFamily="34" charset="0"/>
                <a:cs typeface="Fahkwang" pitchFamily="2" charset="-34"/>
              </a:rPr>
            </a:br>
            <a:r>
              <a:rPr lang="da-DK" sz="4800" dirty="0">
                <a:latin typeface="Candara" panose="020E0502030303020204" pitchFamily="34" charset="0"/>
                <a:cs typeface="Fahkwang" pitchFamily="2" charset="-34"/>
              </a:rPr>
              <a:t>7500 </a:t>
            </a:r>
            <a:r>
              <a:rPr lang="da-DK" sz="4800" dirty="0" err="1">
                <a:latin typeface="Candara" panose="020E0502030303020204" pitchFamily="34" charset="0"/>
                <a:cs typeface="Fahkwang" pitchFamily="2" charset="-34"/>
              </a:rPr>
              <a:t>Holsterbro</a:t>
            </a:r>
            <a:br>
              <a:rPr lang="da-DK" sz="4800" dirty="0">
                <a:latin typeface="Candara" panose="020E0502030303020204" pitchFamily="34" charset="0"/>
                <a:cs typeface="Fahkwang" pitchFamily="2" charset="-34"/>
              </a:rPr>
            </a:br>
            <a:r>
              <a:rPr lang="da-DK" sz="4800" dirty="0" err="1">
                <a:latin typeface="Candara" panose="020E0502030303020204" pitchFamily="34" charset="0"/>
                <a:cs typeface="Fahkwang" pitchFamily="2" charset="-34"/>
              </a:rPr>
              <a:t>Tlf</a:t>
            </a:r>
            <a:r>
              <a:rPr lang="da-DK" sz="4800" dirty="0">
                <a:latin typeface="Candara" panose="020E0502030303020204" pitchFamily="34" charset="0"/>
                <a:cs typeface="Fahkwang" pitchFamily="2" charset="-34"/>
              </a:rPr>
              <a:t>: 97 42 79 99</a:t>
            </a:r>
            <a:br>
              <a:rPr lang="da-DK" sz="4800" dirty="0">
                <a:latin typeface="Candara" panose="020E0502030303020204" pitchFamily="34" charset="0"/>
                <a:cs typeface="Fahkwang" pitchFamily="2" charset="-34"/>
              </a:rPr>
            </a:br>
            <a:r>
              <a:rPr lang="da-DK" sz="4800" dirty="0">
                <a:latin typeface="Candara" panose="020E0502030303020204" pitchFamily="34" charset="0"/>
                <a:cs typeface="Fahkwang" pitchFamily="2" charset="-34"/>
              </a:rPr>
              <a:t>Mail: brian@fysio7500.dk</a:t>
            </a:r>
          </a:p>
          <a:p>
            <a:pPr marL="0" indent="0" fontAlgn="base">
              <a:buNone/>
            </a:pPr>
            <a:endParaRPr lang="da-DK" sz="4800" dirty="0">
              <a:latin typeface="Candara" panose="020E0502030303020204" pitchFamily="34" charset="0"/>
              <a:cs typeface="Fahkwang" pitchFamily="2" charset="-34"/>
            </a:endParaRPr>
          </a:p>
          <a:p>
            <a:pPr marL="0" indent="0" fontAlgn="base">
              <a:buNone/>
            </a:pPr>
            <a:r>
              <a:rPr lang="da-DK" sz="4800" b="1" dirty="0">
                <a:latin typeface="Candara" panose="020E0502030303020204" pitchFamily="34" charset="0"/>
                <a:cs typeface="Fahkwang" pitchFamily="2" charset="-34"/>
              </a:rPr>
              <a:t>Nete Dalhoff </a:t>
            </a:r>
            <a:r>
              <a:rPr lang="da-DK" sz="4800" b="1" dirty="0" err="1">
                <a:latin typeface="Candara" panose="020E0502030303020204" pitchFamily="34" charset="0"/>
                <a:cs typeface="Fahkwang" pitchFamily="2" charset="-34"/>
              </a:rPr>
              <a:t>Rottbøl</a:t>
            </a:r>
            <a:r>
              <a:rPr lang="da-DK" sz="4800" b="1" dirty="0">
                <a:latin typeface="Candara" panose="020E0502030303020204" pitchFamily="34" charset="0"/>
                <a:cs typeface="Fahkwang" pitchFamily="2" charset="-34"/>
              </a:rPr>
              <a:t>.                          </a:t>
            </a:r>
            <a:r>
              <a:rPr lang="da-DK" sz="4800" dirty="0" err="1">
                <a:latin typeface="Candara" panose="020E0502030303020204" pitchFamily="34" charset="0"/>
                <a:cs typeface="Fahkwang" pitchFamily="2" charset="-34"/>
              </a:rPr>
              <a:t>FysioDanmark</a:t>
            </a:r>
            <a:r>
              <a:rPr lang="da-DK" sz="4800" dirty="0">
                <a:latin typeface="Candara" panose="020E0502030303020204" pitchFamily="34" charset="0"/>
                <a:cs typeface="Fahkwang" pitchFamily="2" charset="-34"/>
              </a:rPr>
              <a:t> Odder</a:t>
            </a:r>
            <a:br>
              <a:rPr lang="da-DK" sz="4800" dirty="0">
                <a:latin typeface="Candara" panose="020E0502030303020204" pitchFamily="34" charset="0"/>
                <a:cs typeface="Fahkwang" pitchFamily="2" charset="-34"/>
              </a:rPr>
            </a:br>
            <a:r>
              <a:rPr lang="da-DK" sz="4800" dirty="0">
                <a:latin typeface="Candara" panose="020E0502030303020204" pitchFamily="34" charset="0"/>
                <a:cs typeface="Fahkwang" pitchFamily="2" charset="-34"/>
              </a:rPr>
              <a:t>Ballevej 16                                                 8300 Odder</a:t>
            </a:r>
            <a:br>
              <a:rPr lang="da-DK" sz="4800" dirty="0">
                <a:latin typeface="Candara" panose="020E0502030303020204" pitchFamily="34" charset="0"/>
                <a:cs typeface="Fahkwang" pitchFamily="2" charset="-34"/>
              </a:rPr>
            </a:br>
            <a:r>
              <a:rPr lang="da-DK" sz="4800" dirty="0" err="1">
                <a:latin typeface="Candara" panose="020E0502030303020204" pitchFamily="34" charset="0"/>
                <a:cs typeface="Fahkwang" pitchFamily="2" charset="-34"/>
              </a:rPr>
              <a:t>Tlf</a:t>
            </a:r>
            <a:r>
              <a:rPr lang="da-DK" sz="4800" dirty="0">
                <a:latin typeface="Candara" panose="020E0502030303020204" pitchFamily="34" charset="0"/>
                <a:cs typeface="Fahkwang" pitchFamily="2" charset="-34"/>
              </a:rPr>
              <a:t>: 86543900</a:t>
            </a:r>
            <a:br>
              <a:rPr lang="da-DK" sz="4800" dirty="0">
                <a:latin typeface="Candara" panose="020E0502030303020204" pitchFamily="34" charset="0"/>
                <a:cs typeface="Fahkwang" pitchFamily="2" charset="-34"/>
              </a:rPr>
            </a:br>
            <a:r>
              <a:rPr lang="da-DK" sz="4800" dirty="0">
                <a:latin typeface="Candara" panose="020E0502030303020204" pitchFamily="34" charset="0"/>
                <a:cs typeface="Fahkwang" pitchFamily="2" charset="-34"/>
              </a:rPr>
              <a:t>Mail: </a:t>
            </a:r>
            <a:r>
              <a:rPr lang="da-DK" sz="4800" dirty="0" err="1">
                <a:latin typeface="Candara" panose="020E0502030303020204" pitchFamily="34" charset="0"/>
                <a:cs typeface="Fahkwang" pitchFamily="2" charset="-34"/>
              </a:rPr>
              <a:t>nete@odderfys.dk</a:t>
            </a:r>
            <a:endParaRPr lang="da-DK" sz="4800" dirty="0">
              <a:latin typeface="Candara" panose="020E0502030303020204" pitchFamily="34" charset="0"/>
              <a:cs typeface="Fahkwang" pitchFamily="2" charset="-34"/>
            </a:endParaRPr>
          </a:p>
          <a:p>
            <a:pPr marL="0" indent="0" fontAlgn="base">
              <a:buNone/>
            </a:pPr>
            <a:endParaRPr lang="da-DK" sz="4800" dirty="0">
              <a:latin typeface="Candara" panose="020E0502030303020204" pitchFamily="34" charset="0"/>
              <a:cs typeface="Fahkwang" pitchFamily="2" charset="-34"/>
            </a:endParaRPr>
          </a:p>
          <a:p>
            <a:pPr marL="0" indent="0" fontAlgn="base">
              <a:buNone/>
            </a:pPr>
            <a:r>
              <a:rPr lang="da-DK" sz="4800" b="1" dirty="0">
                <a:latin typeface="Candara" panose="020E0502030303020204" pitchFamily="34" charset="0"/>
                <a:cs typeface="Fahkwang" pitchFamily="2" charset="-34"/>
              </a:rPr>
              <a:t>Mie Westphal                                          </a:t>
            </a:r>
            <a:r>
              <a:rPr lang="da-DK" sz="4800" dirty="0" err="1">
                <a:latin typeface="Candara" panose="020E0502030303020204" pitchFamily="34" charset="0"/>
                <a:cs typeface="Fahkwang" pitchFamily="2" charset="-34"/>
              </a:rPr>
              <a:t>FysioDanmark</a:t>
            </a:r>
            <a:r>
              <a:rPr lang="da-DK" sz="4800" dirty="0">
                <a:latin typeface="Candara" panose="020E0502030303020204" pitchFamily="34" charset="0"/>
                <a:cs typeface="Fahkwang" pitchFamily="2" charset="-34"/>
              </a:rPr>
              <a:t> A-</a:t>
            </a:r>
            <a:r>
              <a:rPr lang="da-DK" sz="4800" dirty="0" err="1">
                <a:latin typeface="Candara" panose="020E0502030303020204" pitchFamily="34" charset="0"/>
                <a:cs typeface="Fahkwang" pitchFamily="2" charset="-34"/>
              </a:rPr>
              <a:t>fys</a:t>
            </a:r>
            <a:br>
              <a:rPr lang="da-DK" sz="4800" dirty="0">
                <a:latin typeface="Candara" panose="020E0502030303020204" pitchFamily="34" charset="0"/>
                <a:cs typeface="Fahkwang" pitchFamily="2" charset="-34"/>
              </a:rPr>
            </a:br>
            <a:r>
              <a:rPr lang="da-DK" sz="4800" dirty="0">
                <a:latin typeface="Candara" panose="020E0502030303020204" pitchFamily="34" charset="0"/>
                <a:cs typeface="Fahkwang" pitchFamily="2" charset="-34"/>
              </a:rPr>
              <a:t>Langager 6                                                 2680 Solrød Strand</a:t>
            </a:r>
            <a:br>
              <a:rPr lang="da-DK" sz="4800" dirty="0">
                <a:latin typeface="Candara" panose="020E0502030303020204" pitchFamily="34" charset="0"/>
                <a:cs typeface="Fahkwang" pitchFamily="2" charset="-34"/>
              </a:rPr>
            </a:br>
            <a:r>
              <a:rPr lang="da-DK" sz="4800" dirty="0" err="1">
                <a:latin typeface="Candara" panose="020E0502030303020204" pitchFamily="34" charset="0"/>
                <a:cs typeface="Fahkwang" pitchFamily="2" charset="-34"/>
              </a:rPr>
              <a:t>Tlf</a:t>
            </a:r>
            <a:r>
              <a:rPr lang="da-DK" sz="4800" dirty="0">
                <a:latin typeface="Candara" panose="020E0502030303020204" pitchFamily="34" charset="0"/>
                <a:cs typeface="Fahkwang" pitchFamily="2" charset="-34"/>
              </a:rPr>
              <a:t>: 56145211</a:t>
            </a:r>
            <a:br>
              <a:rPr lang="da-DK" sz="4800" dirty="0">
                <a:latin typeface="Candara" panose="020E0502030303020204" pitchFamily="34" charset="0"/>
                <a:cs typeface="Fahkwang" pitchFamily="2" charset="-34"/>
              </a:rPr>
            </a:br>
            <a:r>
              <a:rPr lang="da-DK" sz="4800" dirty="0">
                <a:latin typeface="Candara" panose="020E0502030303020204" pitchFamily="34" charset="0"/>
                <a:cs typeface="Fahkwang" pitchFamily="2" charset="-34"/>
              </a:rPr>
              <a:t>Mail: </a:t>
            </a:r>
            <a:r>
              <a:rPr lang="da-DK" sz="4800" dirty="0" err="1">
                <a:latin typeface="Candara" panose="020E0502030303020204" pitchFamily="34" charset="0"/>
                <a:cs typeface="Fahkwang" pitchFamily="2" charset="-34"/>
              </a:rPr>
              <a:t>mw@a-fys.dk</a:t>
            </a:r>
            <a:endParaRPr lang="da-DK" sz="4800" dirty="0">
              <a:latin typeface="Candara" panose="020E0502030303020204" pitchFamily="34" charset="0"/>
              <a:cs typeface="Fahkwang" pitchFamily="2" charset="-34"/>
            </a:endParaRPr>
          </a:p>
          <a:p>
            <a:pPr marL="0" indent="0" fontAlgn="base">
              <a:buNone/>
            </a:pPr>
            <a:endParaRPr lang="da-DK" sz="4800" dirty="0">
              <a:latin typeface="Candara" panose="020E0502030303020204" pitchFamily="34" charset="0"/>
              <a:cs typeface="Fahkwang" pitchFamily="2" charset="-34"/>
            </a:endParaRPr>
          </a:p>
          <a:p>
            <a:pPr marL="0" indent="0" fontAlgn="base">
              <a:buNone/>
            </a:pPr>
            <a:r>
              <a:rPr lang="da-DK" sz="4800" b="1" dirty="0">
                <a:latin typeface="Candara" panose="020E0502030303020204" pitchFamily="34" charset="0"/>
                <a:cs typeface="Fahkwang" pitchFamily="2" charset="-34"/>
              </a:rPr>
              <a:t>Julie Fenger &amp; Birgit Grosen</a:t>
            </a:r>
            <a:r>
              <a:rPr lang="da-DK" sz="4800" dirty="0">
                <a:latin typeface="Candara" panose="020E0502030303020204" pitchFamily="34" charset="0"/>
                <a:cs typeface="Fahkwang" pitchFamily="2" charset="-34"/>
              </a:rPr>
              <a:t>	  </a:t>
            </a:r>
            <a:r>
              <a:rPr lang="da-DK" sz="4800" dirty="0" err="1">
                <a:latin typeface="Candara" panose="020E0502030303020204" pitchFamily="34" charset="0"/>
                <a:cs typeface="Fahkwang" pitchFamily="2" charset="-34"/>
              </a:rPr>
              <a:t>FysioDanmark</a:t>
            </a:r>
            <a:r>
              <a:rPr lang="da-DK" sz="4800" dirty="0">
                <a:latin typeface="Candara" panose="020E0502030303020204" pitchFamily="34" charset="0"/>
                <a:cs typeface="Fahkwang" pitchFamily="2" charset="-34"/>
              </a:rPr>
              <a:t> Østerbro</a:t>
            </a:r>
            <a:br>
              <a:rPr lang="da-DK" sz="4800" dirty="0">
                <a:latin typeface="Candara" panose="020E0502030303020204" pitchFamily="34" charset="0"/>
                <a:cs typeface="Fahkwang" pitchFamily="2" charset="-34"/>
              </a:rPr>
            </a:br>
            <a:r>
              <a:rPr lang="da-DK" sz="4800" dirty="0">
                <a:latin typeface="Candara" panose="020E0502030303020204" pitchFamily="34" charset="0"/>
                <a:cs typeface="Fahkwang" pitchFamily="2" charset="-34"/>
              </a:rPr>
              <a:t>Serridslevvej 2A.                                        2100 København</a:t>
            </a:r>
            <a:br>
              <a:rPr lang="da-DK" sz="4800" dirty="0">
                <a:latin typeface="Candara" panose="020E0502030303020204" pitchFamily="34" charset="0"/>
                <a:cs typeface="Fahkwang" pitchFamily="2" charset="-34"/>
              </a:rPr>
            </a:br>
            <a:r>
              <a:rPr lang="da-DK" sz="4800" dirty="0" err="1">
                <a:latin typeface="Candara" panose="020E0502030303020204" pitchFamily="34" charset="0"/>
                <a:cs typeface="Fahkwang" pitchFamily="2" charset="-34"/>
              </a:rPr>
              <a:t>Tlf</a:t>
            </a:r>
            <a:r>
              <a:rPr lang="da-DK" sz="4800" dirty="0">
                <a:latin typeface="Candara" panose="020E0502030303020204" pitchFamily="34" charset="0"/>
                <a:cs typeface="Fahkwang" pitchFamily="2" charset="-34"/>
              </a:rPr>
              <a:t>: 35262510</a:t>
            </a:r>
            <a:br>
              <a:rPr lang="da-DK" sz="4800" dirty="0">
                <a:latin typeface="Candara" panose="020E0502030303020204" pitchFamily="34" charset="0"/>
                <a:cs typeface="Fahkwang" pitchFamily="2" charset="-34"/>
              </a:rPr>
            </a:br>
            <a:r>
              <a:rPr lang="da-DK" sz="4800" dirty="0">
                <a:latin typeface="Candara" panose="020E0502030303020204" pitchFamily="34" charset="0"/>
                <a:cs typeface="Fahkwang" pitchFamily="2" charset="-34"/>
              </a:rPr>
              <a:t>Mail: </a:t>
            </a:r>
            <a:r>
              <a:rPr lang="da-DK" sz="4800" dirty="0" err="1">
                <a:latin typeface="Candara" panose="020E0502030303020204" pitchFamily="34" charset="0"/>
                <a:cs typeface="Fahkwang" pitchFamily="2" charset="-34"/>
              </a:rPr>
              <a:t>bg@oestfys.dk</a:t>
            </a:r>
            <a:endParaRPr lang="da-DK" sz="4800" b="1" dirty="0">
              <a:solidFill>
                <a:schemeClr val="tx1">
                  <a:lumMod val="50000"/>
                  <a:lumOff val="50000"/>
                </a:schemeClr>
              </a:solidFill>
              <a:latin typeface="Fahkwang" pitchFamily="2" charset="-34"/>
              <a:cs typeface="Fahkwang" pitchFamily="2" charset="-34"/>
            </a:endParaRPr>
          </a:p>
        </p:txBody>
      </p:sp>
      <p:sp>
        <p:nvSpPr>
          <p:cNvPr id="2" name="Tekstfelt 1">
            <a:extLst>
              <a:ext uri="{FF2B5EF4-FFF2-40B4-BE49-F238E27FC236}">
                <a16:creationId xmlns:a16="http://schemas.microsoft.com/office/drawing/2014/main" id="{D1A0D613-510B-D152-6F63-A60C1E614C94}"/>
              </a:ext>
            </a:extLst>
          </p:cNvPr>
          <p:cNvSpPr txBox="1"/>
          <p:nvPr/>
        </p:nvSpPr>
        <p:spPr>
          <a:xfrm>
            <a:off x="443287" y="182434"/>
            <a:ext cx="5623957" cy="474617"/>
          </a:xfrm>
          <a:prstGeom prst="rect">
            <a:avLst/>
          </a:prstGeom>
          <a:noFill/>
        </p:spPr>
        <p:txBody>
          <a:bodyPr wrap="square" rtlCol="0">
            <a:spAutoFit/>
          </a:bodyPr>
          <a:lstStyle/>
          <a:p>
            <a:r>
              <a:rPr lang="da-DK" sz="2400" dirty="0">
                <a:latin typeface="Candara" panose="020E0502030303020204" pitchFamily="34" charset="0"/>
                <a:cs typeface="Fahkwang" pitchFamily="2" charset="-34"/>
              </a:rPr>
              <a:t>CERTIFICEREDE FYSIOTERAPEUTER</a:t>
            </a:r>
          </a:p>
        </p:txBody>
      </p:sp>
      <p:sp>
        <p:nvSpPr>
          <p:cNvPr id="3" name="Tekstfelt 2">
            <a:extLst>
              <a:ext uri="{FF2B5EF4-FFF2-40B4-BE49-F238E27FC236}">
                <a16:creationId xmlns:a16="http://schemas.microsoft.com/office/drawing/2014/main" id="{47A4D8CC-9008-E70C-017E-F0352153AEA4}"/>
              </a:ext>
            </a:extLst>
          </p:cNvPr>
          <p:cNvSpPr txBox="1"/>
          <p:nvPr/>
        </p:nvSpPr>
        <p:spPr>
          <a:xfrm>
            <a:off x="523507" y="6383903"/>
            <a:ext cx="4131620" cy="474617"/>
          </a:xfrm>
          <a:prstGeom prst="rect">
            <a:avLst/>
          </a:prstGeom>
          <a:noFill/>
        </p:spPr>
        <p:txBody>
          <a:bodyPr wrap="square" rtlCol="0">
            <a:spAutoFit/>
          </a:bodyPr>
          <a:lstStyle/>
          <a:p>
            <a:r>
              <a:rPr lang="da-DK" sz="1200" dirty="0">
                <a:latin typeface="Candara" panose="020E0502030303020204" pitchFamily="34" charset="0"/>
              </a:rPr>
              <a:t>SF Medical </a:t>
            </a:r>
            <a:r>
              <a:rPr lang="da-DK" sz="1200" dirty="0" err="1">
                <a:latin typeface="Candara" panose="020E0502030303020204" pitchFamily="34" charset="0"/>
              </a:rPr>
              <a:t>Aps</a:t>
            </a:r>
            <a:r>
              <a:rPr lang="da-DK" sz="1200" dirty="0">
                <a:latin typeface="Candara" panose="020E0502030303020204" pitchFamily="34" charset="0"/>
              </a:rPr>
              <a:t>, Skodsborg Strandvej 125A, 2942 Skodsborg Tel. 45560030            </a:t>
            </a:r>
            <a:r>
              <a:rPr lang="da-DK" sz="1200" dirty="0" err="1">
                <a:latin typeface="Candara" panose="020E0502030303020204" pitchFamily="34" charset="0"/>
              </a:rPr>
              <a:t>info@sfmedical.dk</a:t>
            </a:r>
            <a:endParaRPr lang="da-DK" sz="1200" dirty="0">
              <a:latin typeface="Candara" panose="020E0502030303020204" pitchFamily="34" charset="0"/>
            </a:endParaRPr>
          </a:p>
        </p:txBody>
      </p:sp>
      <p:pic>
        <p:nvPicPr>
          <p:cNvPr id="4" name="Billede 3">
            <a:extLst>
              <a:ext uri="{FF2B5EF4-FFF2-40B4-BE49-F238E27FC236}">
                <a16:creationId xmlns:a16="http://schemas.microsoft.com/office/drawing/2014/main" id="{1748A257-913D-E93B-B1CD-C2E4E633152C}"/>
              </a:ext>
            </a:extLst>
          </p:cNvPr>
          <p:cNvPicPr>
            <a:picLocks noChangeAspect="1"/>
          </p:cNvPicPr>
          <p:nvPr/>
        </p:nvPicPr>
        <p:blipFill>
          <a:blip r:embed="rId4"/>
          <a:stretch>
            <a:fillRect/>
          </a:stretch>
        </p:blipFill>
        <p:spPr>
          <a:xfrm>
            <a:off x="4946468" y="5978182"/>
            <a:ext cx="1149532" cy="971704"/>
          </a:xfrm>
          <a:prstGeom prst="rect">
            <a:avLst/>
          </a:prstGeom>
        </p:spPr>
      </p:pic>
      <p:pic>
        <p:nvPicPr>
          <p:cNvPr id="5" name="Billede 4">
            <a:extLst>
              <a:ext uri="{FF2B5EF4-FFF2-40B4-BE49-F238E27FC236}">
                <a16:creationId xmlns:a16="http://schemas.microsoft.com/office/drawing/2014/main" id="{FA2B2EA2-8235-C377-0C93-103CCD96A967}"/>
              </a:ext>
            </a:extLst>
          </p:cNvPr>
          <p:cNvPicPr>
            <a:picLocks noChangeAspect="1"/>
          </p:cNvPicPr>
          <p:nvPr/>
        </p:nvPicPr>
        <p:blipFill>
          <a:blip r:embed="rId4"/>
          <a:stretch>
            <a:fillRect/>
          </a:stretch>
        </p:blipFill>
        <p:spPr>
          <a:xfrm>
            <a:off x="11042468" y="5703862"/>
            <a:ext cx="1149532" cy="971704"/>
          </a:xfrm>
          <a:prstGeom prst="rect">
            <a:avLst/>
          </a:prstGeom>
        </p:spPr>
      </p:pic>
      <p:sp>
        <p:nvSpPr>
          <p:cNvPr id="6" name="Tekstfelt 5">
            <a:extLst>
              <a:ext uri="{FF2B5EF4-FFF2-40B4-BE49-F238E27FC236}">
                <a16:creationId xmlns:a16="http://schemas.microsoft.com/office/drawing/2014/main" id="{DFB6B324-3C86-0246-A5EF-596B15A1B390}"/>
              </a:ext>
            </a:extLst>
          </p:cNvPr>
          <p:cNvSpPr txBox="1"/>
          <p:nvPr/>
        </p:nvSpPr>
        <p:spPr>
          <a:xfrm rot="10800000" flipV="1">
            <a:off x="8374373" y="6174931"/>
            <a:ext cx="2454443" cy="369332"/>
          </a:xfrm>
          <a:prstGeom prst="rect">
            <a:avLst/>
          </a:prstGeom>
          <a:noFill/>
        </p:spPr>
        <p:txBody>
          <a:bodyPr wrap="square" rtlCol="0">
            <a:spAutoFit/>
          </a:bodyPr>
          <a:lstStyle/>
          <a:p>
            <a:r>
              <a:rPr lang="da-DK" b="1" dirty="0">
                <a:latin typeface="Candara" panose="020E0502030303020204" pitchFamily="34" charset="0"/>
              </a:rPr>
              <a:t>HMI-NR. 105401</a:t>
            </a:r>
          </a:p>
        </p:txBody>
      </p:sp>
    </p:spTree>
    <p:extLst>
      <p:ext uri="{BB962C8B-B14F-4D97-AF65-F5344CB8AC3E}">
        <p14:creationId xmlns:p14="http://schemas.microsoft.com/office/powerpoint/2010/main" val="735307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e 3">
            <a:extLst>
              <a:ext uri="{FF2B5EF4-FFF2-40B4-BE49-F238E27FC236}">
                <a16:creationId xmlns:a16="http://schemas.microsoft.com/office/drawing/2014/main" id="{9E3A6F81-F66F-FA35-23A6-68AFC2646AE9}"/>
              </a:ext>
            </a:extLst>
          </p:cNvPr>
          <p:cNvGrpSpPr/>
          <p:nvPr/>
        </p:nvGrpSpPr>
        <p:grpSpPr>
          <a:xfrm rot="10800000">
            <a:off x="-201632" y="-296575"/>
            <a:ext cx="12097468" cy="7415286"/>
            <a:chOff x="-274784" y="-296575"/>
            <a:chExt cx="12097468" cy="7415286"/>
          </a:xfrm>
        </p:grpSpPr>
        <p:sp>
          <p:nvSpPr>
            <p:cNvPr id="12" name="Tekstfelt 11">
              <a:extLst>
                <a:ext uri="{FF2B5EF4-FFF2-40B4-BE49-F238E27FC236}">
                  <a16:creationId xmlns:a16="http://schemas.microsoft.com/office/drawing/2014/main" id="{0A86512A-BE50-DC4B-E5EE-8D7A058866B0}"/>
                </a:ext>
              </a:extLst>
            </p:cNvPr>
            <p:cNvSpPr txBox="1"/>
            <p:nvPr/>
          </p:nvSpPr>
          <p:spPr>
            <a:xfrm>
              <a:off x="-274784" y="5790896"/>
              <a:ext cx="1532132" cy="866776"/>
            </a:xfrm>
            <a:prstGeom prst="rect">
              <a:avLst/>
            </a:prstGeom>
            <a:noFill/>
          </p:spPr>
          <p:txBody>
            <a:bodyPr wrap="square" numCol="1" rtlCol="0">
              <a:spAutoFit/>
            </a:bodyPr>
            <a:lstStyle/>
            <a:p>
              <a:pPr marL="144000" indent="-144000" fontAlgn="base">
                <a:lnSpc>
                  <a:spcPct val="50000"/>
                </a:lnSpc>
                <a:buFont typeface="Wingdings" pitchFamily="2" charset="2"/>
                <a:buChar char="§"/>
              </a:pPr>
              <a:r>
                <a:rPr lang="da-DK" sz="1400" dirty="0" err="1">
                  <a:latin typeface="Candara" panose="020E0502030303020204" pitchFamily="34" charset="0"/>
                </a:rPr>
                <a:t>Sclerose</a:t>
              </a:r>
              <a:endParaRPr lang="da-DK" sz="1400" dirty="0">
                <a:latin typeface="Candara" panose="020E0502030303020204" pitchFamily="34" charset="0"/>
              </a:endParaRPr>
            </a:p>
            <a:p>
              <a:pPr marL="144000" indent="-144000" fontAlgn="base">
                <a:lnSpc>
                  <a:spcPct val="50000"/>
                </a:lnSpc>
                <a:buFont typeface="Wingdings" pitchFamily="2" charset="2"/>
                <a:buChar char="§"/>
              </a:pPr>
              <a:endParaRPr lang="da-DK" sz="1400" dirty="0">
                <a:latin typeface="Candara" panose="020E0502030303020204" pitchFamily="34" charset="0"/>
              </a:endParaRPr>
            </a:p>
            <a:p>
              <a:pPr marL="144000" indent="-144000" fontAlgn="base">
                <a:lnSpc>
                  <a:spcPct val="50000"/>
                </a:lnSpc>
                <a:buFont typeface="Wingdings" pitchFamily="2" charset="2"/>
                <a:buChar char="§"/>
              </a:pPr>
              <a:r>
                <a:rPr lang="da-DK" sz="1400" dirty="0">
                  <a:latin typeface="Candara" panose="020E0502030303020204" pitchFamily="34" charset="0"/>
                </a:rPr>
                <a:t>Parkinson</a:t>
              </a:r>
            </a:p>
            <a:p>
              <a:pPr marL="144000" indent="-144000" fontAlgn="base">
                <a:lnSpc>
                  <a:spcPct val="50000"/>
                </a:lnSpc>
                <a:buFont typeface="Wingdings" pitchFamily="2" charset="2"/>
                <a:buChar char="§"/>
              </a:pPr>
              <a:endParaRPr lang="da-DK" sz="1400" dirty="0">
                <a:latin typeface="Candara" panose="020E0502030303020204" pitchFamily="34" charset="0"/>
              </a:endParaRPr>
            </a:p>
            <a:p>
              <a:pPr marL="144000" indent="-144000" fontAlgn="base">
                <a:lnSpc>
                  <a:spcPct val="50000"/>
                </a:lnSpc>
                <a:buFont typeface="Wingdings" pitchFamily="2" charset="2"/>
                <a:buChar char="§"/>
              </a:pPr>
              <a:r>
                <a:rPr lang="da-DK" sz="1400" dirty="0">
                  <a:latin typeface="Candara" panose="020E0502030303020204" pitchFamily="34" charset="0"/>
                </a:rPr>
                <a:t>Apopleksi</a:t>
              </a:r>
            </a:p>
            <a:p>
              <a:pPr marL="144000" indent="-144000" fontAlgn="base">
                <a:lnSpc>
                  <a:spcPct val="50000"/>
                </a:lnSpc>
                <a:buFont typeface="Wingdings" pitchFamily="2" charset="2"/>
                <a:buChar char="§"/>
              </a:pPr>
              <a:endParaRPr lang="da-DK" sz="1400" dirty="0">
                <a:latin typeface="Candara" panose="020E0502030303020204" pitchFamily="34" charset="0"/>
              </a:endParaRPr>
            </a:p>
            <a:p>
              <a:pPr marL="144000" indent="-144000" fontAlgn="base">
                <a:lnSpc>
                  <a:spcPct val="50000"/>
                </a:lnSpc>
                <a:buFont typeface="Wingdings" pitchFamily="2" charset="2"/>
                <a:buChar char="§"/>
              </a:pPr>
              <a:r>
                <a:rPr lang="da-DK" sz="1400" dirty="0" err="1">
                  <a:latin typeface="Candara" panose="020E0502030303020204" pitchFamily="34" charset="0"/>
                </a:rPr>
                <a:t>Neuropati</a:t>
              </a:r>
              <a:endParaRPr lang="da-DK" sz="1400" dirty="0">
                <a:latin typeface="Candara" panose="020E0502030303020204" pitchFamily="34" charset="0"/>
              </a:endParaRPr>
            </a:p>
          </p:txBody>
        </p:sp>
        <p:sp>
          <p:nvSpPr>
            <p:cNvPr id="13" name="Tekstfelt 12">
              <a:extLst>
                <a:ext uri="{FF2B5EF4-FFF2-40B4-BE49-F238E27FC236}">
                  <a16:creationId xmlns:a16="http://schemas.microsoft.com/office/drawing/2014/main" id="{9F8E5BAB-EE4C-234A-FC62-9CD882E44AC2}"/>
                </a:ext>
              </a:extLst>
            </p:cNvPr>
            <p:cNvSpPr txBox="1"/>
            <p:nvPr/>
          </p:nvSpPr>
          <p:spPr>
            <a:xfrm>
              <a:off x="1075774" y="5802784"/>
              <a:ext cx="3859481" cy="907941"/>
            </a:xfrm>
            <a:prstGeom prst="rect">
              <a:avLst/>
            </a:prstGeom>
            <a:noFill/>
          </p:spPr>
          <p:txBody>
            <a:bodyPr wrap="square" rtlCol="0">
              <a:spAutoFit/>
            </a:bodyPr>
            <a:lstStyle/>
            <a:p>
              <a:pPr marL="144000" indent="-144000" fontAlgn="base">
                <a:lnSpc>
                  <a:spcPct val="50000"/>
                </a:lnSpc>
                <a:buFont typeface="Wingdings" pitchFamily="2" charset="2"/>
                <a:buChar char="§"/>
              </a:pPr>
              <a:r>
                <a:rPr lang="da-DK" sz="1400" dirty="0" err="1">
                  <a:latin typeface="Candara" panose="020E0502030303020204" pitchFamily="34" charset="0"/>
                </a:rPr>
                <a:t>Ataksi</a:t>
              </a:r>
              <a:endParaRPr lang="da-DK" sz="1400" dirty="0">
                <a:latin typeface="Candara" panose="020E0502030303020204" pitchFamily="34" charset="0"/>
              </a:endParaRPr>
            </a:p>
            <a:p>
              <a:pPr marL="144000" indent="-144000" fontAlgn="base">
                <a:lnSpc>
                  <a:spcPct val="50000"/>
                </a:lnSpc>
                <a:buFont typeface="Wingdings" pitchFamily="2" charset="2"/>
                <a:buChar char="§"/>
              </a:pPr>
              <a:endParaRPr lang="da-DK" sz="1400" dirty="0">
                <a:latin typeface="Candara" panose="020E0502030303020204" pitchFamily="34" charset="0"/>
              </a:endParaRPr>
            </a:p>
            <a:p>
              <a:pPr marL="144000" indent="-144000" fontAlgn="base">
                <a:lnSpc>
                  <a:spcPct val="50000"/>
                </a:lnSpc>
                <a:buFont typeface="Wingdings" pitchFamily="2" charset="2"/>
                <a:buChar char="§"/>
              </a:pPr>
              <a:r>
                <a:rPr lang="da-DK" sz="1400" dirty="0">
                  <a:latin typeface="Candara" panose="020E0502030303020204" pitchFamily="34" charset="0"/>
                </a:rPr>
                <a:t>Ældre med balanceproblemer</a:t>
              </a:r>
            </a:p>
            <a:p>
              <a:pPr marL="144000" indent="-144000" fontAlgn="base">
                <a:lnSpc>
                  <a:spcPct val="50000"/>
                </a:lnSpc>
                <a:buFont typeface="Wingdings" pitchFamily="2" charset="2"/>
                <a:buChar char="§"/>
              </a:pPr>
              <a:endParaRPr lang="da-DK" sz="1400" dirty="0">
                <a:latin typeface="Candara" panose="020E0502030303020204" pitchFamily="34" charset="0"/>
              </a:endParaRPr>
            </a:p>
            <a:p>
              <a:pPr marL="144000" indent="-144000" fontAlgn="base">
                <a:lnSpc>
                  <a:spcPct val="50000"/>
                </a:lnSpc>
                <a:buFont typeface="Wingdings" pitchFamily="2" charset="2"/>
                <a:buChar char="§"/>
              </a:pPr>
              <a:r>
                <a:rPr lang="da-DK" sz="1400" dirty="0">
                  <a:latin typeface="Candara" panose="020E0502030303020204" pitchFamily="34" charset="0"/>
                </a:rPr>
                <a:t>Cerebral Parese (gælder også bør)</a:t>
              </a:r>
              <a:r>
                <a:rPr lang="da-DK" sz="1200" dirty="0">
                  <a:latin typeface="Candara" panose="020E0502030303020204" pitchFamily="34" charset="0"/>
                </a:rPr>
                <a:t>n)</a:t>
              </a:r>
            </a:p>
            <a:p>
              <a:pPr marL="144000" indent="-144000"/>
              <a:endParaRPr lang="da-DK" dirty="0"/>
            </a:p>
          </p:txBody>
        </p:sp>
        <p:grpSp>
          <p:nvGrpSpPr>
            <p:cNvPr id="2" name="Gruppe 1">
              <a:extLst>
                <a:ext uri="{FF2B5EF4-FFF2-40B4-BE49-F238E27FC236}">
                  <a16:creationId xmlns:a16="http://schemas.microsoft.com/office/drawing/2014/main" id="{ADAF5813-A384-D67D-3805-198E4E4FD7F1}"/>
                </a:ext>
              </a:extLst>
            </p:cNvPr>
            <p:cNvGrpSpPr/>
            <p:nvPr/>
          </p:nvGrpSpPr>
          <p:grpSpPr>
            <a:xfrm>
              <a:off x="5524935" y="-296575"/>
              <a:ext cx="6297749" cy="7415286"/>
              <a:chOff x="6096000" y="-570517"/>
              <a:chExt cx="6297749" cy="7415286"/>
            </a:xfrm>
          </p:grpSpPr>
          <p:sp>
            <p:nvSpPr>
              <p:cNvPr id="7" name="Pladsholder til indhold 2">
                <a:extLst>
                  <a:ext uri="{FF2B5EF4-FFF2-40B4-BE49-F238E27FC236}">
                    <a16:creationId xmlns:a16="http://schemas.microsoft.com/office/drawing/2014/main" id="{364FCD77-9FE6-96EA-AF20-E696CA15739D}"/>
                  </a:ext>
                </a:extLst>
              </p:cNvPr>
              <p:cNvSpPr txBox="1">
                <a:spLocks/>
              </p:cNvSpPr>
              <p:nvPr/>
            </p:nvSpPr>
            <p:spPr>
              <a:xfrm>
                <a:off x="6293920" y="10559"/>
                <a:ext cx="5513123" cy="625829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da-DK" sz="1600" dirty="0">
                  <a:latin typeface="Candara" panose="020E0502030303020204" pitchFamily="34" charset="0"/>
                  <a:ea typeface="Times New Roman" panose="02020603050405020304" pitchFamily="18" charset="0"/>
                </a:endParaRPr>
              </a:p>
              <a:p>
                <a:pPr algn="l"/>
                <a:r>
                  <a:rPr lang="da-DK" sz="1600" dirty="0">
                    <a:latin typeface="Candara" panose="020E0502030303020204" pitchFamily="34" charset="0"/>
                    <a:ea typeface="Times New Roman" panose="02020603050405020304" pitchFamily="18" charset="0"/>
                  </a:rPr>
                  <a:t>Med det samme kunne jeg mærke, at jeg kunne bevæge mig hurtigere og sikrere i og udenfor hjemmet. </a:t>
                </a:r>
              </a:p>
              <a:p>
                <a:pPr algn="l"/>
                <a:r>
                  <a:rPr lang="da-DK" sz="1600" dirty="0" err="1">
                    <a:latin typeface="Candara" panose="020E0502030303020204" pitchFamily="34" charset="0"/>
                    <a:ea typeface="Times New Roman" panose="02020603050405020304" pitchFamily="18" charset="0"/>
                  </a:rPr>
                  <a:t>BalanceWear</a:t>
                </a:r>
                <a:r>
                  <a:rPr lang="da-DK" sz="1600" dirty="0">
                    <a:latin typeface="Candara" panose="020E0502030303020204" pitchFamily="34" charset="0"/>
                  </a:rPr>
                  <a:t>®</a:t>
                </a:r>
                <a:r>
                  <a:rPr lang="da-DK" sz="1600" dirty="0">
                    <a:latin typeface="Candara" panose="020E0502030303020204" pitchFamily="34" charset="0"/>
                    <a:ea typeface="Times New Roman" panose="02020603050405020304" pitchFamily="18" charset="0"/>
                  </a:rPr>
                  <a:t> vesten gør det muligt for mig at gå sidelæns, dreje rundt. Den forbedrer min holdning og holder mig mere balanceret. </a:t>
                </a:r>
              </a:p>
              <a:p>
                <a:pPr algn="l"/>
                <a:r>
                  <a:rPr lang="da-DK" sz="1600" dirty="0" err="1">
                    <a:latin typeface="Candara" panose="020E0502030303020204" pitchFamily="34" charset="0"/>
                    <a:ea typeface="Times New Roman" panose="02020603050405020304" pitchFamily="18" charset="0"/>
                  </a:rPr>
                  <a:t>BalanceWea</a:t>
                </a:r>
                <a:r>
                  <a:rPr lang="da-DK" sz="1600" dirty="0" err="1">
                    <a:latin typeface="Candara" panose="020E0502030303020204" pitchFamily="34" charset="0"/>
                  </a:rPr>
                  <a:t>r</a:t>
                </a:r>
                <a:r>
                  <a:rPr lang="da-DK" sz="1600" dirty="0">
                    <a:latin typeface="Candara" panose="020E0502030303020204" pitchFamily="34" charset="0"/>
                  </a:rPr>
                  <a:t>® vesten </a:t>
                </a:r>
                <a:r>
                  <a:rPr lang="da-DK" sz="1600" dirty="0">
                    <a:latin typeface="Candara" panose="020E0502030303020204" pitchFamily="34" charset="0"/>
                    <a:ea typeface="Times New Roman" panose="02020603050405020304" pitchFamily="18" charset="0"/>
                  </a:rPr>
                  <a:t>holder mig </a:t>
                </a:r>
                <a:r>
                  <a:rPr lang="da-DK" sz="1600" dirty="0" err="1">
                    <a:latin typeface="Candara" panose="020E0502030303020204" pitchFamily="34" charset="0"/>
                    <a:ea typeface="Times New Roman" panose="02020603050405020304" pitchFamily="18" charset="0"/>
                  </a:rPr>
                  <a:t>igang</a:t>
                </a:r>
                <a:r>
                  <a:rPr lang="da-DK" sz="1600" dirty="0">
                    <a:latin typeface="Candara" panose="020E0502030303020204" pitchFamily="34" charset="0"/>
                    <a:ea typeface="Times New Roman" panose="02020603050405020304" pitchFamily="18" charset="0"/>
                  </a:rPr>
                  <a:t> og gør det lettere for mig at deltage i aktiviteter. Jeg elsker, at jeg kan gå hurtigere og samtidig føler mig stabil på benene. 	</a:t>
                </a:r>
              </a:p>
              <a:p>
                <a:pPr algn="l"/>
                <a:endParaRPr lang="da-DK" sz="1600" kern="100" dirty="0">
                  <a:solidFill>
                    <a:schemeClr val="tx1">
                      <a:lumMod val="50000"/>
                      <a:lumOff val="50000"/>
                    </a:schemeClr>
                  </a:solidFill>
                  <a:highlight>
                    <a:srgbClr val="FFFFFF"/>
                  </a:highlight>
                  <a:latin typeface="Candara" panose="020E0502030303020204" pitchFamily="34" charset="0"/>
                  <a:ea typeface="Calibri" panose="020F0502020204030204" pitchFamily="34" charset="0"/>
                  <a:cs typeface="Times New Roman" panose="02020603050405020304" pitchFamily="18" charset="0"/>
                </a:endParaRPr>
              </a:p>
              <a:p>
                <a:pPr algn="l"/>
                <a:endParaRPr lang="da-DK" sz="1600" kern="100" dirty="0">
                  <a:solidFill>
                    <a:schemeClr val="tx1">
                      <a:lumMod val="50000"/>
                      <a:lumOff val="50000"/>
                    </a:schemeClr>
                  </a:solidFill>
                  <a:highlight>
                    <a:srgbClr val="FFFFFF"/>
                  </a:highlight>
                  <a:latin typeface="Candara" panose="020E0502030303020204" pitchFamily="34" charset="0"/>
                  <a:ea typeface="Calibri" panose="020F0502020204030204" pitchFamily="34" charset="0"/>
                  <a:cs typeface="Times New Roman" panose="02020603050405020304" pitchFamily="18" charset="0"/>
                </a:endParaRPr>
              </a:p>
              <a:p>
                <a:pPr algn="l"/>
                <a:endParaRPr lang="da-DK" sz="1600" kern="100" dirty="0">
                  <a:solidFill>
                    <a:schemeClr val="tx1">
                      <a:lumMod val="50000"/>
                      <a:lumOff val="50000"/>
                    </a:schemeClr>
                  </a:solidFill>
                  <a:highlight>
                    <a:srgbClr val="FFFFFF"/>
                  </a:highlight>
                  <a:latin typeface="Candara" panose="020E0502030303020204" pitchFamily="34" charset="0"/>
                  <a:ea typeface="Calibri" panose="020F0502020204030204" pitchFamily="34" charset="0"/>
                  <a:cs typeface="Times New Roman" panose="02020603050405020304" pitchFamily="18" charset="0"/>
                </a:endParaRPr>
              </a:p>
              <a:p>
                <a:pPr algn="l"/>
                <a:endParaRPr lang="da-DK" sz="1600" kern="100" dirty="0">
                  <a:solidFill>
                    <a:schemeClr val="tx1">
                      <a:lumMod val="50000"/>
                      <a:lumOff val="50000"/>
                    </a:schemeClr>
                  </a:solidFill>
                  <a:highlight>
                    <a:srgbClr val="FFFFFF"/>
                  </a:highlight>
                  <a:latin typeface="Candara" panose="020E0502030303020204" pitchFamily="34" charset="0"/>
                  <a:ea typeface="Calibri" panose="020F0502020204030204" pitchFamily="34" charset="0"/>
                  <a:cs typeface="Times New Roman" panose="02020603050405020304" pitchFamily="18" charset="0"/>
                </a:endParaRPr>
              </a:p>
              <a:p>
                <a:pPr algn="l"/>
                <a:endParaRPr lang="da-DK" sz="1300" kern="100" dirty="0">
                  <a:solidFill>
                    <a:srgbClr val="000000"/>
                  </a:solidFill>
                  <a:highlight>
                    <a:srgbClr val="FFFFFF"/>
                  </a:highlight>
                  <a:latin typeface="Candara" panose="020E0502030303020204" pitchFamily="34" charset="0"/>
                  <a:ea typeface="Calibri" panose="020F0502020204030204" pitchFamily="34" charset="0"/>
                  <a:cs typeface="Times New Roman" panose="02020603050405020304" pitchFamily="18" charset="0"/>
                </a:endParaRPr>
              </a:p>
              <a:p>
                <a:endParaRPr lang="da-DK" sz="1800" kern="100" dirty="0">
                  <a:solidFill>
                    <a:srgbClr val="000000"/>
                  </a:solidFill>
                  <a:highlight>
                    <a:srgbClr val="FFFFFF"/>
                  </a:highlight>
                  <a:latin typeface="Aptos Mono" panose="020B0009020202020204" pitchFamily="49" charset="0"/>
                  <a:ea typeface="Calibri" panose="020F0502020204030204" pitchFamily="34" charset="0"/>
                  <a:cs typeface="Times New Roman" panose="02020603050405020304" pitchFamily="18" charset="0"/>
                </a:endParaRPr>
              </a:p>
              <a:p>
                <a:endParaRPr lang="da-DK" sz="1800" kern="100" dirty="0">
                  <a:solidFill>
                    <a:srgbClr val="000000"/>
                  </a:solidFill>
                  <a:highlight>
                    <a:srgbClr val="FFFFFF"/>
                  </a:highlight>
                  <a:latin typeface="Aptos Mono" panose="020B0009020202020204" pitchFamily="49" charset="0"/>
                  <a:ea typeface="Calibri" panose="020F0502020204030204" pitchFamily="34" charset="0"/>
                  <a:cs typeface="Times New Roman" panose="02020603050405020304" pitchFamily="18" charset="0"/>
                </a:endParaRPr>
              </a:p>
              <a:p>
                <a:endParaRPr lang="da-DK" sz="1800" kern="100" dirty="0">
                  <a:solidFill>
                    <a:srgbClr val="000000"/>
                  </a:solidFill>
                  <a:highlight>
                    <a:srgbClr val="FFFFFF"/>
                  </a:highlight>
                  <a:latin typeface="Aptos Mono" panose="020B0009020202020204" pitchFamily="49" charset="0"/>
                  <a:ea typeface="Calibri" panose="020F0502020204030204" pitchFamily="34" charset="0"/>
                  <a:cs typeface="Times New Roman" panose="02020603050405020304" pitchFamily="18" charset="0"/>
                </a:endParaRPr>
              </a:p>
              <a:p>
                <a:r>
                  <a:rPr lang="da-DK" sz="1800" kern="100" dirty="0">
                    <a:solidFill>
                      <a:srgbClr val="000000"/>
                    </a:solidFill>
                    <a:highlight>
                      <a:srgbClr val="FFFFFF"/>
                    </a:highlight>
                    <a:latin typeface="Aptos Mono" panose="020B0009020202020204" pitchFamily="49" charset="0"/>
                    <a:ea typeface="Calibri" panose="020F0502020204030204" pitchFamily="34" charset="0"/>
                    <a:cs typeface="Times New Roman" panose="02020603050405020304" pitchFamily="18" charset="0"/>
                  </a:rPr>
                  <a:t> </a:t>
                </a:r>
                <a:endParaRPr lang="da-DK" sz="1800" kern="100" dirty="0">
                  <a:latin typeface="Calibri" panose="020F0502020204030204" pitchFamily="34" charset="0"/>
                  <a:ea typeface="Calibri" panose="020F0502020204030204" pitchFamily="34" charset="0"/>
                  <a:cs typeface="Times New Roman" panose="02020603050405020304" pitchFamily="18" charset="0"/>
                </a:endParaRPr>
              </a:p>
              <a:p>
                <a:endParaRPr lang="da-DK" dirty="0"/>
              </a:p>
            </p:txBody>
          </p:sp>
          <p:pic>
            <p:nvPicPr>
              <p:cNvPr id="18" name="Billede 17">
                <a:extLst>
                  <a:ext uri="{FF2B5EF4-FFF2-40B4-BE49-F238E27FC236}">
                    <a16:creationId xmlns:a16="http://schemas.microsoft.com/office/drawing/2014/main" id="{C67695EA-1181-5507-2692-66BD417D2DFC}"/>
                  </a:ext>
                </a:extLst>
              </p:cNvPr>
              <p:cNvPicPr>
                <a:picLocks noChangeAspect="1"/>
              </p:cNvPicPr>
              <p:nvPr/>
            </p:nvPicPr>
            <p:blipFill>
              <a:blip r:embed="rId3"/>
              <a:stretch>
                <a:fillRect/>
              </a:stretch>
            </p:blipFill>
            <p:spPr>
              <a:xfrm>
                <a:off x="6096000" y="-570517"/>
                <a:ext cx="1014675" cy="844797"/>
              </a:xfrm>
              <a:prstGeom prst="rect">
                <a:avLst/>
              </a:prstGeom>
            </p:spPr>
          </p:pic>
          <p:pic>
            <p:nvPicPr>
              <p:cNvPr id="20" name="Billede 19" descr="Et billede, der indeholder tøj, person, smil, Ansigt&#10;&#10;Automatisk genereret beskrivelse">
                <a:extLst>
                  <a:ext uri="{FF2B5EF4-FFF2-40B4-BE49-F238E27FC236}">
                    <a16:creationId xmlns:a16="http://schemas.microsoft.com/office/drawing/2014/main" id="{D977C90A-1E5E-E916-C8AC-9B8A8E35F2B9}"/>
                  </a:ext>
                </a:extLst>
              </p:cNvPr>
              <p:cNvPicPr>
                <a:picLocks noChangeAspect="1"/>
              </p:cNvPicPr>
              <p:nvPr/>
            </p:nvPicPr>
            <p:blipFill rotWithShape="1">
              <a:blip r:embed="rId4"/>
              <a:srcRect b="36464"/>
              <a:stretch/>
            </p:blipFill>
            <p:spPr>
              <a:xfrm>
                <a:off x="6123710" y="3178004"/>
                <a:ext cx="6270039" cy="3666765"/>
              </a:xfrm>
              <a:prstGeom prst="rect">
                <a:avLst/>
              </a:prstGeom>
            </p:spPr>
          </p:pic>
          <p:sp>
            <p:nvSpPr>
              <p:cNvPr id="21" name="Tekstfelt 20">
                <a:extLst>
                  <a:ext uri="{FF2B5EF4-FFF2-40B4-BE49-F238E27FC236}">
                    <a16:creationId xmlns:a16="http://schemas.microsoft.com/office/drawing/2014/main" id="{49D871FA-35BD-272B-E6E1-95FA4BED70C7}"/>
                  </a:ext>
                </a:extLst>
              </p:cNvPr>
              <p:cNvSpPr txBox="1"/>
              <p:nvPr/>
            </p:nvSpPr>
            <p:spPr>
              <a:xfrm>
                <a:off x="8014238" y="4737585"/>
                <a:ext cx="3257550" cy="307777"/>
              </a:xfrm>
              <a:prstGeom prst="rect">
                <a:avLst/>
              </a:prstGeom>
              <a:noFill/>
            </p:spPr>
            <p:txBody>
              <a:bodyPr wrap="square" rtlCol="0">
                <a:spAutoFit/>
              </a:bodyPr>
              <a:lstStyle/>
              <a:p>
                <a:r>
                  <a:rPr lang="da-DK" sz="1400" b="1" dirty="0">
                    <a:solidFill>
                      <a:schemeClr val="bg1"/>
                    </a:solidFill>
                    <a:latin typeface="Candara" panose="020E0502030303020204" pitchFamily="34" charset="0"/>
                  </a:rPr>
                  <a:t>Agnes, 53 år</a:t>
                </a:r>
              </a:p>
            </p:txBody>
          </p:sp>
        </p:grpSp>
        <p:pic>
          <p:nvPicPr>
            <p:cNvPr id="8" name="Billede 7">
              <a:extLst>
                <a:ext uri="{FF2B5EF4-FFF2-40B4-BE49-F238E27FC236}">
                  <a16:creationId xmlns:a16="http://schemas.microsoft.com/office/drawing/2014/main" id="{E71B13A5-7293-726A-A479-93DE5E48E192}"/>
                </a:ext>
              </a:extLst>
            </p:cNvPr>
            <p:cNvPicPr>
              <a:picLocks noChangeAspect="1"/>
            </p:cNvPicPr>
            <p:nvPr/>
          </p:nvPicPr>
          <p:blipFill>
            <a:blip r:embed="rId5"/>
            <a:stretch>
              <a:fillRect/>
            </a:stretch>
          </p:blipFill>
          <p:spPr>
            <a:xfrm>
              <a:off x="4347925" y="5932464"/>
              <a:ext cx="1149532" cy="971704"/>
            </a:xfrm>
            <a:prstGeom prst="rect">
              <a:avLst/>
            </a:prstGeom>
          </p:spPr>
        </p:pic>
        <p:sp>
          <p:nvSpPr>
            <p:cNvPr id="9" name="Pladsholder til indhold 3">
              <a:extLst>
                <a:ext uri="{FF2B5EF4-FFF2-40B4-BE49-F238E27FC236}">
                  <a16:creationId xmlns:a16="http://schemas.microsoft.com/office/drawing/2014/main" id="{DA31DD97-8CFF-DC62-E6A2-38357EB6E64F}"/>
                </a:ext>
              </a:extLst>
            </p:cNvPr>
            <p:cNvSpPr txBox="1">
              <a:spLocks/>
            </p:cNvSpPr>
            <p:nvPr/>
          </p:nvSpPr>
          <p:spPr>
            <a:xfrm>
              <a:off x="-274784" y="16"/>
              <a:ext cx="5513123" cy="2139680"/>
            </a:xfrm>
            <a:prstGeom prst="rect">
              <a:avLst/>
            </a:prstGeom>
            <a:ln>
              <a:noFill/>
            </a:ln>
          </p:spPr>
          <p:txBody>
            <a:bodyPr numCol="1">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None/>
              </a:pPr>
              <a:r>
                <a:rPr lang="da-DK" sz="1400" b="1" dirty="0">
                  <a:latin typeface="Candara" panose="020E0502030303020204" pitchFamily="34" charset="0"/>
                </a:rPr>
                <a:t>BALANCEWEAR® VESTEN &amp; FORLØBET</a:t>
              </a:r>
            </a:p>
            <a:p>
              <a:pPr marL="0" indent="0" algn="l" rtl="0" fontAlgn="base">
                <a:buNone/>
              </a:pPr>
              <a:r>
                <a:rPr lang="da-DK" sz="1400" dirty="0" err="1">
                  <a:latin typeface="Candara" panose="020E0502030303020204" pitchFamily="34" charset="0"/>
                </a:rPr>
                <a:t>BalanceWear</a:t>
              </a:r>
              <a:r>
                <a:rPr lang="da-DK" sz="1400" dirty="0">
                  <a:latin typeface="Candara" panose="020E0502030303020204" pitchFamily="34" charset="0"/>
                </a:rPr>
                <a:t>®</a:t>
              </a:r>
              <a:r>
                <a:rPr lang="da-DK" sz="1400" b="0" i="0" strike="noStrike" dirty="0">
                  <a:effectLst/>
                  <a:latin typeface="Candara" panose="020E0502030303020204" pitchFamily="34" charset="0"/>
                </a:rPr>
                <a:t> </a:t>
              </a:r>
              <a:r>
                <a:rPr lang="da-DK" sz="1400" b="0" i="0" u="none" strike="noStrike" dirty="0">
                  <a:effectLst/>
                  <a:latin typeface="Candara" panose="020E0502030303020204" pitchFamily="34" charset="0"/>
                </a:rPr>
                <a:t>vesten, er et unikt </a:t>
              </a:r>
              <a:r>
                <a:rPr lang="da-DK" sz="1400" b="0" i="0" u="none" strike="noStrike" dirty="0" err="1">
                  <a:effectLst/>
                  <a:latin typeface="Candara" panose="020E0502030303020204" pitchFamily="34" charset="0"/>
                </a:rPr>
                <a:t>kropsbårent</a:t>
              </a:r>
              <a:r>
                <a:rPr lang="da-DK" sz="1400" b="0" i="0" u="none" strike="noStrike" dirty="0">
                  <a:effectLst/>
                  <a:latin typeface="Candara" panose="020E0502030303020204" pitchFamily="34" charset="0"/>
                </a:rPr>
                <a:t> hjælpemiddel ved balance – og koordinationsproblemer. Vesten giver ved et diskret vægtsystem, information til nervesystemet, og herved påvirkes balanceevnen. Fleksible vægte placeres på vesten, med et velcrosystem, efter de individuelle undersøgelsesresultater. Vesten er et registreret </a:t>
              </a:r>
              <a:r>
                <a:rPr lang="da-DK" sz="1400" b="0" i="0" u="none" strike="noStrike" dirty="0" err="1">
                  <a:effectLst/>
                  <a:latin typeface="Candara" panose="020E0502030303020204" pitchFamily="34" charset="0"/>
                </a:rPr>
                <a:t>kropsbårent</a:t>
              </a:r>
              <a:r>
                <a:rPr lang="da-DK" sz="1400" b="0" i="0" u="none" strike="noStrike" dirty="0">
                  <a:effectLst/>
                  <a:latin typeface="Candara" panose="020E0502030303020204" pitchFamily="34" charset="0"/>
                </a:rPr>
                <a:t> hjælpemiddel i alle kommuner, og man kan derfor søge om at få bevilliget afprøvningen/undersøgelsen og hele vesten igennem sin egen kommune.  HMI-nr. 105401.</a:t>
              </a:r>
              <a:endParaRPr lang="da-DK" sz="1200" dirty="0">
                <a:solidFill>
                  <a:schemeClr val="tx1">
                    <a:lumMod val="50000"/>
                    <a:lumOff val="50000"/>
                  </a:schemeClr>
                </a:solidFill>
                <a:latin typeface="Candara" panose="020E0502030303020204" pitchFamily="34" charset="0"/>
              </a:endParaRPr>
            </a:p>
            <a:p>
              <a:pPr marL="0" indent="0" fontAlgn="base">
                <a:buNone/>
              </a:pPr>
              <a:endParaRPr lang="da-DK" sz="1200" dirty="0">
                <a:solidFill>
                  <a:schemeClr val="tx1">
                    <a:lumMod val="50000"/>
                    <a:lumOff val="50000"/>
                  </a:schemeClr>
                </a:solidFill>
                <a:latin typeface="Candara" panose="020E0502030303020204" pitchFamily="34" charset="0"/>
              </a:endParaRPr>
            </a:p>
            <a:p>
              <a:pPr marL="0" indent="0" algn="l" rtl="0" fontAlgn="base">
                <a:buNone/>
              </a:pPr>
              <a:endParaRPr lang="da-DK" sz="1200" b="0" i="0" u="none" strike="noStrike" dirty="0">
                <a:solidFill>
                  <a:schemeClr val="tx1">
                    <a:lumMod val="50000"/>
                    <a:lumOff val="50000"/>
                  </a:schemeClr>
                </a:solidFill>
                <a:effectLst/>
                <a:latin typeface="Candara" panose="020E0502030303020204" pitchFamily="34" charset="0"/>
              </a:endParaRPr>
            </a:p>
            <a:p>
              <a:pPr marL="0" indent="0" algn="l" rtl="0" fontAlgn="base">
                <a:buNone/>
              </a:pPr>
              <a:endParaRPr lang="da-DK" sz="1200" dirty="0">
                <a:solidFill>
                  <a:schemeClr val="tx1">
                    <a:lumMod val="50000"/>
                    <a:lumOff val="50000"/>
                  </a:schemeClr>
                </a:solidFill>
                <a:latin typeface="Candara" panose="020E0502030303020204" pitchFamily="34" charset="0"/>
              </a:endParaRPr>
            </a:p>
            <a:p>
              <a:pPr marL="0" indent="0" algn="l" rtl="0" fontAlgn="base">
                <a:buNone/>
              </a:pPr>
              <a:endParaRPr lang="da-DK" sz="1200" b="0" i="0" u="none" strike="noStrike" dirty="0">
                <a:solidFill>
                  <a:schemeClr val="tx1">
                    <a:lumMod val="50000"/>
                    <a:lumOff val="50000"/>
                  </a:schemeClr>
                </a:solidFill>
                <a:effectLst/>
                <a:latin typeface="Candara" panose="020E0502030303020204" pitchFamily="34" charset="0"/>
              </a:endParaRPr>
            </a:p>
            <a:p>
              <a:pPr marL="0" indent="0" algn="l" rtl="0" fontAlgn="base">
                <a:buNone/>
              </a:pPr>
              <a:endParaRPr lang="da-DK" sz="1200" dirty="0">
                <a:solidFill>
                  <a:schemeClr val="tx1">
                    <a:lumMod val="50000"/>
                    <a:lumOff val="50000"/>
                  </a:schemeClr>
                </a:solidFill>
                <a:latin typeface="Candara" panose="020E0502030303020204" pitchFamily="34" charset="0"/>
              </a:endParaRPr>
            </a:p>
            <a:p>
              <a:pPr marL="0" indent="0" algn="l" rtl="0" fontAlgn="base">
                <a:buNone/>
              </a:pPr>
              <a:endParaRPr lang="da-DK" sz="1200" b="0" i="0" u="none" strike="noStrike" dirty="0">
                <a:solidFill>
                  <a:schemeClr val="tx1">
                    <a:lumMod val="50000"/>
                    <a:lumOff val="50000"/>
                  </a:schemeClr>
                </a:solidFill>
                <a:effectLst/>
                <a:latin typeface="Candara" panose="020E0502030303020204" pitchFamily="34" charset="0"/>
              </a:endParaRPr>
            </a:p>
            <a:p>
              <a:pPr marL="0" indent="0">
                <a:buNone/>
              </a:pPr>
              <a:endParaRPr lang="da-DK" sz="1200" b="1" dirty="0">
                <a:solidFill>
                  <a:schemeClr val="tx1">
                    <a:lumMod val="50000"/>
                    <a:lumOff val="50000"/>
                  </a:schemeClr>
                </a:solidFill>
                <a:latin typeface="Candara" panose="020E0502030303020204" pitchFamily="34" charset="0"/>
                <a:cs typeface="Fahkwang" pitchFamily="2" charset="-34"/>
              </a:endParaRPr>
            </a:p>
          </p:txBody>
        </p:sp>
        <p:sp>
          <p:nvSpPr>
            <p:cNvPr id="10" name="Tekstfelt 9">
              <a:extLst>
                <a:ext uri="{FF2B5EF4-FFF2-40B4-BE49-F238E27FC236}">
                  <a16:creationId xmlns:a16="http://schemas.microsoft.com/office/drawing/2014/main" id="{348CEDAC-38AF-AAB0-84B3-83F4D7BF50AB}"/>
                </a:ext>
              </a:extLst>
            </p:cNvPr>
            <p:cNvSpPr txBox="1"/>
            <p:nvPr/>
          </p:nvSpPr>
          <p:spPr>
            <a:xfrm>
              <a:off x="-274784" y="2053446"/>
              <a:ext cx="5410933" cy="3816429"/>
            </a:xfrm>
            <a:prstGeom prst="rect">
              <a:avLst/>
            </a:prstGeom>
            <a:noFill/>
          </p:spPr>
          <p:txBody>
            <a:bodyPr wrap="square" rtlCol="0">
              <a:spAutoFit/>
            </a:bodyPr>
            <a:lstStyle/>
            <a:p>
              <a:pPr marL="0" indent="0" algn="l" rtl="0" fontAlgn="base">
                <a:buNone/>
              </a:pPr>
              <a:r>
                <a:rPr lang="da-DK" sz="1400" b="0" i="0" u="none" strike="noStrike" dirty="0">
                  <a:effectLst/>
                  <a:latin typeface="Candara" panose="020E0502030303020204" pitchFamily="34" charset="0"/>
                </a:rPr>
                <a:t>Et forløb hos en </a:t>
              </a:r>
              <a:r>
                <a:rPr lang="da-DK" sz="1400" b="0" i="0" u="none" strike="noStrike" dirty="0" err="1">
                  <a:effectLst/>
                  <a:latin typeface="Candara" panose="020E0502030303020204" pitchFamily="34" charset="0"/>
                </a:rPr>
                <a:t>Balancewear</a:t>
              </a:r>
              <a:r>
                <a:rPr lang="da-DK" sz="1400" b="0" i="0" u="none" strike="noStrike" dirty="0">
                  <a:effectLst/>
                  <a:latin typeface="Candara" panose="020E0502030303020204" pitchFamily="34" charset="0"/>
                </a:rPr>
                <a:t> certificeret fysioterapeut, starter med første konsultation ( </a:t>
              </a:r>
              <a:r>
                <a:rPr lang="da-DK" sz="1400" b="0" i="0" u="none" strike="noStrike" dirty="0" err="1">
                  <a:effectLst/>
                  <a:latin typeface="Candara" panose="020E0502030303020204" pitchFamily="34" charset="0"/>
                </a:rPr>
                <a:t>ca</a:t>
              </a:r>
              <a:r>
                <a:rPr lang="da-DK" sz="1400" b="0" i="0" u="none" strike="noStrike" dirty="0">
                  <a:effectLst/>
                  <a:latin typeface="Candara" panose="020E0502030303020204" pitchFamily="34" charset="0"/>
                </a:rPr>
                <a:t> </a:t>
              </a:r>
              <a:r>
                <a:rPr lang="da-DK" sz="1400" dirty="0">
                  <a:latin typeface="Candara" panose="020E0502030303020204" pitchFamily="34" charset="0"/>
                </a:rPr>
                <a:t>90 min.</a:t>
              </a:r>
              <a:r>
                <a:rPr lang="da-DK" sz="1400" b="0" i="0" u="none" strike="noStrike" dirty="0">
                  <a:effectLst/>
                  <a:latin typeface="Candara" panose="020E0502030303020204" pitchFamily="34" charset="0"/>
                </a:rPr>
                <a:t> varighed)  hvor man bliver grundigt undersøgt samt testet og får afdækket de balancemæssige udfordringer.  </a:t>
              </a:r>
            </a:p>
            <a:p>
              <a:pPr marL="0" indent="0" algn="l" rtl="0" fontAlgn="base">
                <a:buNone/>
              </a:pPr>
              <a:r>
                <a:rPr lang="da-DK" sz="1400" b="0" i="0" u="none" strike="noStrike" dirty="0">
                  <a:effectLst/>
                  <a:latin typeface="Candara" panose="020E0502030303020204" pitchFamily="34" charset="0"/>
                </a:rPr>
                <a:t>Herefter bliver man iført en prøvevest, hvor vægtene justeres indtil balancen er optimalt forbedret. Hvis man responderer positivt på vesten og ønsker at købe den, eller at søge kommunen om den, går denne proces </a:t>
              </a:r>
              <a:r>
                <a:rPr lang="da-DK" sz="1400" b="0" i="0" u="none" strike="noStrike" dirty="0" err="1">
                  <a:effectLst/>
                  <a:latin typeface="Candara" panose="020E0502030303020204" pitchFamily="34" charset="0"/>
                </a:rPr>
                <a:t>igang</a:t>
              </a:r>
              <a:r>
                <a:rPr lang="da-DK" sz="1400" b="0" i="0" u="none" strike="noStrike" dirty="0">
                  <a:effectLst/>
                  <a:latin typeface="Candara" panose="020E0502030303020204" pitchFamily="34" charset="0"/>
                </a:rPr>
                <a:t>. Vesten sys efter individuelle mål, og den efterfølgende konsultation går med udlevering og vægtplacering i egen vest.  </a:t>
              </a:r>
            </a:p>
            <a:p>
              <a:pPr marL="0" indent="0" fontAlgn="base">
                <a:buNone/>
              </a:pPr>
              <a:endParaRPr lang="da-DK" sz="1400" b="1" dirty="0">
                <a:latin typeface="Candara" panose="020E0502030303020204" pitchFamily="34" charset="0"/>
              </a:endParaRPr>
            </a:p>
            <a:p>
              <a:pPr marL="0" indent="0" fontAlgn="base">
                <a:buNone/>
              </a:pPr>
              <a:r>
                <a:rPr lang="da-DK" sz="1400" b="1" dirty="0">
                  <a:latin typeface="Candara" panose="020E0502030303020204" pitchFamily="34" charset="0"/>
                </a:rPr>
                <a:t>PRISER</a:t>
              </a:r>
            </a:p>
            <a:p>
              <a:pPr fontAlgn="base"/>
              <a:r>
                <a:rPr lang="da-DK" sz="1400" b="1" dirty="0">
                  <a:latin typeface="Candara" panose="020E0502030303020204" pitchFamily="34" charset="0"/>
                </a:rPr>
                <a:t>1) </a:t>
              </a:r>
              <a:r>
                <a:rPr lang="da-DK" sz="1400" dirty="0">
                  <a:latin typeface="Candara" panose="020E0502030303020204" pitchFamily="34" charset="0"/>
                </a:rPr>
                <a:t>Screening 30 min:    350 kr.        </a:t>
              </a:r>
              <a:r>
                <a:rPr lang="da-DK" sz="1400" b="1" dirty="0">
                  <a:latin typeface="Candara" panose="020E0502030303020204" pitchFamily="34" charset="0"/>
                </a:rPr>
                <a:t>2) </a:t>
              </a:r>
              <a:r>
                <a:rPr lang="da-DK" sz="1400" dirty="0">
                  <a:latin typeface="Candara" panose="020E0502030303020204" pitchFamily="34" charset="0"/>
                </a:rPr>
                <a:t>ca. 90 min test:    1275 kr.        </a:t>
              </a:r>
            </a:p>
            <a:p>
              <a:pPr fontAlgn="base"/>
              <a:r>
                <a:rPr lang="da-DK" sz="1400" b="1" dirty="0">
                  <a:latin typeface="Candara" panose="020E0502030303020204" pitchFamily="34" charset="0"/>
                </a:rPr>
                <a:t>3)</a:t>
              </a:r>
              <a:r>
                <a:rPr lang="da-DK" sz="1400" dirty="0">
                  <a:latin typeface="Candara" panose="020E0502030303020204" pitchFamily="34" charset="0"/>
                </a:rPr>
                <a:t> </a:t>
              </a:r>
              <a:r>
                <a:rPr lang="da-DK" sz="1400" dirty="0" err="1">
                  <a:latin typeface="Candara" panose="020E0502030303020204" pitchFamily="34" charset="0"/>
                </a:rPr>
                <a:t>BalanceWear</a:t>
              </a:r>
              <a:r>
                <a:rPr lang="da-DK" sz="1400" dirty="0">
                  <a:latin typeface="Candara" panose="020E0502030303020204" pitchFamily="34" charset="0"/>
                </a:rPr>
                <a:t>® vest inkl. forløb:   19.250 kr.</a:t>
              </a:r>
            </a:p>
            <a:p>
              <a:pPr fontAlgn="base"/>
              <a:endParaRPr lang="da-DK" sz="1400" dirty="0">
                <a:latin typeface="Candara" panose="020E0502030303020204" pitchFamily="34" charset="0"/>
              </a:endParaRPr>
            </a:p>
            <a:p>
              <a:pPr fontAlgn="base"/>
              <a:r>
                <a:rPr lang="da-DK" sz="1400" u="sng" dirty="0">
                  <a:latin typeface="Candara" panose="020E0502030303020204" pitchFamily="34" charset="0"/>
                </a:rPr>
                <a:t>Typiske lidelser, hvor </a:t>
              </a:r>
              <a:r>
                <a:rPr lang="da-DK" sz="1400" u="sng" dirty="0" err="1">
                  <a:latin typeface="Candara" panose="020E0502030303020204" pitchFamily="34" charset="0"/>
                </a:rPr>
                <a:t>BalanceWear</a:t>
              </a:r>
              <a:r>
                <a:rPr lang="da-DK" sz="1400" u="sng" dirty="0">
                  <a:latin typeface="Candara" panose="020E0502030303020204" pitchFamily="34" charset="0"/>
                </a:rPr>
                <a:t>® kan hjælpe:</a:t>
              </a:r>
              <a:endParaRPr lang="da-DK" sz="1400" dirty="0">
                <a:latin typeface="Candara" panose="020E0502030303020204" pitchFamily="34" charset="0"/>
              </a:endParaRPr>
            </a:p>
            <a:p>
              <a:endParaRPr lang="da-DK" dirty="0"/>
            </a:p>
          </p:txBody>
        </p:sp>
      </p:grpSp>
    </p:spTree>
    <p:extLst>
      <p:ext uri="{BB962C8B-B14F-4D97-AF65-F5344CB8AC3E}">
        <p14:creationId xmlns:p14="http://schemas.microsoft.com/office/powerpoint/2010/main" val="360830943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62317</TotalTime>
  <Words>635</Words>
  <Application>Microsoft Macintosh PowerPoint</Application>
  <PresentationFormat>Widescreen</PresentationFormat>
  <Paragraphs>77</Paragraphs>
  <Slides>2</Slides>
  <Notes>2</Notes>
  <HiddenSlides>0</HiddenSlides>
  <MMClips>0</MMClips>
  <ScaleCrop>false</ScaleCrop>
  <HeadingPairs>
    <vt:vector size="6" baseType="variant">
      <vt:variant>
        <vt:lpstr>Benyttede skrifttyper</vt:lpstr>
      </vt:variant>
      <vt:variant>
        <vt:i4>8</vt:i4>
      </vt:variant>
      <vt:variant>
        <vt:lpstr>Tema</vt:lpstr>
      </vt:variant>
      <vt:variant>
        <vt:i4>1</vt:i4>
      </vt:variant>
      <vt:variant>
        <vt:lpstr>Slidetitler</vt:lpstr>
      </vt:variant>
      <vt:variant>
        <vt:i4>2</vt:i4>
      </vt:variant>
    </vt:vector>
  </HeadingPairs>
  <TitlesOfParts>
    <vt:vector size="11" baseType="lpstr">
      <vt:lpstr>Aptos</vt:lpstr>
      <vt:lpstr>Aptos Display</vt:lpstr>
      <vt:lpstr>Aptos Mono</vt:lpstr>
      <vt:lpstr>Arial</vt:lpstr>
      <vt:lpstr>Calibri</vt:lpstr>
      <vt:lpstr>Candara</vt:lpstr>
      <vt:lpstr>Fahkwang</vt:lpstr>
      <vt:lpstr>Wingdings</vt:lpstr>
      <vt:lpstr>Office-tema</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Ulla Haaning Singapuri</dc:creator>
  <cp:lastModifiedBy>Ulla Haaning Singapuri</cp:lastModifiedBy>
  <cp:revision>11</cp:revision>
  <cp:lastPrinted>2025-02-06T12:04:28Z</cp:lastPrinted>
  <dcterms:created xsi:type="dcterms:W3CDTF">2024-12-24T14:08:48Z</dcterms:created>
  <dcterms:modified xsi:type="dcterms:W3CDTF">2025-02-06T12:20:41Z</dcterms:modified>
</cp:coreProperties>
</file>