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1"/>
  </p:notesMasterIdLst>
  <p:handoutMasterIdLst>
    <p:handoutMasterId r:id="rId12"/>
  </p:handoutMasterIdLst>
  <p:sldIdLst>
    <p:sldId id="282" r:id="rId3"/>
    <p:sldId id="261" r:id="rId4"/>
    <p:sldId id="271" r:id="rId5"/>
    <p:sldId id="698" r:id="rId6"/>
    <p:sldId id="665" r:id="rId7"/>
    <p:sldId id="700" r:id="rId8"/>
    <p:sldId id="703" r:id="rId9"/>
    <p:sldId id="701" r:id="rId10"/>
  </p:sldIdLst>
  <p:sldSz cx="12192000" cy="6858000"/>
  <p:notesSz cx="6805613" cy="99441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kke-navngivet sektion" id="{7B4086DD-03F1-409D-BF3D-B6C431D94386}">
          <p14:sldIdLst/>
        </p14:section>
        <p14:section name="Ikke-navngivet sektion" id="{BB660DFD-2520-4560-AEDB-DCB2978673DD}">
          <p14:sldIdLst>
            <p14:sldId id="282"/>
            <p14:sldId id="261"/>
            <p14:sldId id="271"/>
            <p14:sldId id="698"/>
            <p14:sldId id="665"/>
            <p14:sldId id="700"/>
            <p14:sldId id="703"/>
            <p14:sldId id="70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15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2" userDrawn="1">
          <p15:clr>
            <a:srgbClr val="A4A3A4"/>
          </p15:clr>
        </p15:guide>
        <p15:guide id="2" pos="214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6EE"/>
    <a:srgbClr val="FFFFFF"/>
    <a:srgbClr val="F07854"/>
    <a:srgbClr val="E56A54"/>
    <a:srgbClr val="E7451F"/>
    <a:srgbClr val="BFBFBF"/>
    <a:srgbClr val="D03F31"/>
    <a:srgbClr val="E3633B"/>
    <a:srgbClr val="E745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61C977B-774B-4826-AE58-0E8CE7F41134}" v="847" dt="2024-11-13T10:34:04.09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44" autoAdjust="0"/>
    <p:restoredTop sz="54416" autoAdjust="0"/>
  </p:normalViewPr>
  <p:slideViewPr>
    <p:cSldViewPr showGuides="1">
      <p:cViewPr varScale="1">
        <p:scale>
          <a:sx n="34" d="100"/>
          <a:sy n="34" d="100"/>
        </p:scale>
        <p:origin x="1768" y="76"/>
      </p:cViewPr>
      <p:guideLst>
        <p:guide orient="horz" pos="2115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56" d="100"/>
          <a:sy n="56" d="100"/>
        </p:scale>
        <p:origin x="3307" y="48"/>
      </p:cViewPr>
      <p:guideLst>
        <p:guide orient="horz" pos="3132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17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ne Jensen" userId="b1b125d4-2feb-4286-8aa9-79988297644c" providerId="ADAL" clId="{B61C977B-774B-4826-AE58-0E8CE7F41134}"/>
    <pc:docChg chg="undo custSel addSld delSld modSld sldOrd modSection">
      <pc:chgData name="Lene Jensen" userId="b1b125d4-2feb-4286-8aa9-79988297644c" providerId="ADAL" clId="{B61C977B-774B-4826-AE58-0E8CE7F41134}" dt="2024-11-13T10:37:28.797" v="1215" actId="6549"/>
      <pc:docMkLst>
        <pc:docMk/>
      </pc:docMkLst>
      <pc:sldChg chg="del">
        <pc:chgData name="Lene Jensen" userId="b1b125d4-2feb-4286-8aa9-79988297644c" providerId="ADAL" clId="{B61C977B-774B-4826-AE58-0E8CE7F41134}" dt="2024-11-12T16:36:52.160" v="113" actId="47"/>
        <pc:sldMkLst>
          <pc:docMk/>
          <pc:sldMk cId="0" sldId="256"/>
        </pc:sldMkLst>
      </pc:sldChg>
      <pc:sldChg chg="add del">
        <pc:chgData name="Lene Jensen" userId="b1b125d4-2feb-4286-8aa9-79988297644c" providerId="ADAL" clId="{B61C977B-774B-4826-AE58-0E8CE7F41134}" dt="2024-11-13T10:32:37.068" v="1184" actId="47"/>
        <pc:sldMkLst>
          <pc:docMk/>
          <pc:sldMk cId="3222875343" sldId="259"/>
        </pc:sldMkLst>
      </pc:sldChg>
      <pc:sldChg chg="modSp add mod modAnim">
        <pc:chgData name="Lene Jensen" userId="b1b125d4-2feb-4286-8aa9-79988297644c" providerId="ADAL" clId="{B61C977B-774B-4826-AE58-0E8CE7F41134}" dt="2024-11-13T10:34:04.095" v="1207"/>
        <pc:sldMkLst>
          <pc:docMk/>
          <pc:sldMk cId="1499330700" sldId="261"/>
        </pc:sldMkLst>
        <pc:spChg chg="mod">
          <ac:chgData name="Lene Jensen" userId="b1b125d4-2feb-4286-8aa9-79988297644c" providerId="ADAL" clId="{B61C977B-774B-4826-AE58-0E8CE7F41134}" dt="2024-11-13T10:32:50.234" v="1200" actId="20577"/>
          <ac:spMkLst>
            <pc:docMk/>
            <pc:sldMk cId="1499330700" sldId="261"/>
            <ac:spMk id="15" creationId="{1BADDCC6-0DFC-B497-BB12-7C50020B925A}"/>
          </ac:spMkLst>
        </pc:spChg>
      </pc:sldChg>
      <pc:sldChg chg="del">
        <pc:chgData name="Lene Jensen" userId="b1b125d4-2feb-4286-8aa9-79988297644c" providerId="ADAL" clId="{B61C977B-774B-4826-AE58-0E8CE7F41134}" dt="2024-11-12T16:36:52.160" v="113" actId="47"/>
        <pc:sldMkLst>
          <pc:docMk/>
          <pc:sldMk cId="3244350847" sldId="266"/>
        </pc:sldMkLst>
      </pc:sldChg>
      <pc:sldChg chg="del">
        <pc:chgData name="Lene Jensen" userId="b1b125d4-2feb-4286-8aa9-79988297644c" providerId="ADAL" clId="{B61C977B-774B-4826-AE58-0E8CE7F41134}" dt="2024-11-12T16:37:00.376" v="114" actId="47"/>
        <pc:sldMkLst>
          <pc:docMk/>
          <pc:sldMk cId="990681521" sldId="267"/>
        </pc:sldMkLst>
      </pc:sldChg>
      <pc:sldChg chg="modSp add del mod">
        <pc:chgData name="Lene Jensen" userId="b1b125d4-2feb-4286-8aa9-79988297644c" providerId="ADAL" clId="{B61C977B-774B-4826-AE58-0E8CE7F41134}" dt="2024-11-13T10:32:30.885" v="1183" actId="47"/>
        <pc:sldMkLst>
          <pc:docMk/>
          <pc:sldMk cId="3589065137" sldId="267"/>
        </pc:sldMkLst>
        <pc:spChg chg="mod">
          <ac:chgData name="Lene Jensen" userId="b1b125d4-2feb-4286-8aa9-79988297644c" providerId="ADAL" clId="{B61C977B-774B-4826-AE58-0E8CE7F41134}" dt="2024-11-13T10:27:29.896" v="1178" actId="27636"/>
          <ac:spMkLst>
            <pc:docMk/>
            <pc:sldMk cId="3589065137" sldId="267"/>
            <ac:spMk id="3" creationId="{00000000-0000-0000-0000-000000000000}"/>
          </ac:spMkLst>
        </pc:spChg>
      </pc:sldChg>
      <pc:sldChg chg="del">
        <pc:chgData name="Lene Jensen" userId="b1b125d4-2feb-4286-8aa9-79988297644c" providerId="ADAL" clId="{B61C977B-774B-4826-AE58-0E8CE7F41134}" dt="2024-11-12T16:37:08.590" v="117" actId="47"/>
        <pc:sldMkLst>
          <pc:docMk/>
          <pc:sldMk cId="345297766" sldId="268"/>
        </pc:sldMkLst>
      </pc:sldChg>
      <pc:sldChg chg="modSp add mod modNotesTx">
        <pc:chgData name="Lene Jensen" userId="b1b125d4-2feb-4286-8aa9-79988297644c" providerId="ADAL" clId="{B61C977B-774B-4826-AE58-0E8CE7F41134}" dt="2024-11-13T10:37:09.961" v="1213" actId="6549"/>
        <pc:sldMkLst>
          <pc:docMk/>
          <pc:sldMk cId="4009371534" sldId="271"/>
        </pc:sldMkLst>
        <pc:spChg chg="mod">
          <ac:chgData name="Lene Jensen" userId="b1b125d4-2feb-4286-8aa9-79988297644c" providerId="ADAL" clId="{B61C977B-774B-4826-AE58-0E8CE7F41134}" dt="2024-11-13T10:34:38.812" v="1211" actId="27636"/>
          <ac:spMkLst>
            <pc:docMk/>
            <pc:sldMk cId="4009371534" sldId="271"/>
            <ac:spMk id="5" creationId="{00000000-0000-0000-0000-000000000000}"/>
          </ac:spMkLst>
        </pc:spChg>
      </pc:sldChg>
      <pc:sldChg chg="del">
        <pc:chgData name="Lene Jensen" userId="b1b125d4-2feb-4286-8aa9-79988297644c" providerId="ADAL" clId="{B61C977B-774B-4826-AE58-0E8CE7F41134}" dt="2024-11-12T16:37:08.962" v="118" actId="47"/>
        <pc:sldMkLst>
          <pc:docMk/>
          <pc:sldMk cId="559177870" sldId="275"/>
        </pc:sldMkLst>
      </pc:sldChg>
      <pc:sldChg chg="del">
        <pc:chgData name="Lene Jensen" userId="b1b125d4-2feb-4286-8aa9-79988297644c" providerId="ADAL" clId="{B61C977B-774B-4826-AE58-0E8CE7F41134}" dt="2024-11-12T16:37:42.393" v="125" actId="47"/>
        <pc:sldMkLst>
          <pc:docMk/>
          <pc:sldMk cId="329679182" sldId="277"/>
        </pc:sldMkLst>
      </pc:sldChg>
      <pc:sldChg chg="del">
        <pc:chgData name="Lene Jensen" userId="b1b125d4-2feb-4286-8aa9-79988297644c" providerId="ADAL" clId="{B61C977B-774B-4826-AE58-0E8CE7F41134}" dt="2024-11-12T16:36:52.160" v="113" actId="47"/>
        <pc:sldMkLst>
          <pc:docMk/>
          <pc:sldMk cId="3960422043" sldId="278"/>
        </pc:sldMkLst>
      </pc:sldChg>
      <pc:sldChg chg="del">
        <pc:chgData name="Lene Jensen" userId="b1b125d4-2feb-4286-8aa9-79988297644c" providerId="ADAL" clId="{B61C977B-774B-4826-AE58-0E8CE7F41134}" dt="2024-11-12T16:37:06.210" v="116" actId="47"/>
        <pc:sldMkLst>
          <pc:docMk/>
          <pc:sldMk cId="3583792870" sldId="281"/>
        </pc:sldMkLst>
      </pc:sldChg>
      <pc:sldChg chg="modSp mod">
        <pc:chgData name="Lene Jensen" userId="b1b125d4-2feb-4286-8aa9-79988297644c" providerId="ADAL" clId="{B61C977B-774B-4826-AE58-0E8CE7F41134}" dt="2024-11-12T16:35:39.692" v="109" actId="20577"/>
        <pc:sldMkLst>
          <pc:docMk/>
          <pc:sldMk cId="3908102774" sldId="282"/>
        </pc:sldMkLst>
        <pc:spChg chg="mod">
          <ac:chgData name="Lene Jensen" userId="b1b125d4-2feb-4286-8aa9-79988297644c" providerId="ADAL" clId="{B61C977B-774B-4826-AE58-0E8CE7F41134}" dt="2024-11-12T16:35:23.404" v="78" actId="6549"/>
          <ac:spMkLst>
            <pc:docMk/>
            <pc:sldMk cId="3908102774" sldId="282"/>
            <ac:spMk id="2" creationId="{6E377911-EECA-C4D9-0F2D-D681990051FE}"/>
          </ac:spMkLst>
        </pc:spChg>
        <pc:spChg chg="mod">
          <ac:chgData name="Lene Jensen" userId="b1b125d4-2feb-4286-8aa9-79988297644c" providerId="ADAL" clId="{B61C977B-774B-4826-AE58-0E8CE7F41134}" dt="2024-11-12T16:35:39.692" v="109" actId="20577"/>
          <ac:spMkLst>
            <pc:docMk/>
            <pc:sldMk cId="3908102774" sldId="282"/>
            <ac:spMk id="4" creationId="{2CC0663D-EE3A-32D5-31CF-3DCC3CB60790}"/>
          </ac:spMkLst>
        </pc:spChg>
      </pc:sldChg>
      <pc:sldChg chg="del">
        <pc:chgData name="Lene Jensen" userId="b1b125d4-2feb-4286-8aa9-79988297644c" providerId="ADAL" clId="{B61C977B-774B-4826-AE58-0E8CE7F41134}" dt="2024-11-12T16:37:00.376" v="114" actId="47"/>
        <pc:sldMkLst>
          <pc:docMk/>
          <pc:sldMk cId="3541896232" sldId="284"/>
        </pc:sldMkLst>
      </pc:sldChg>
      <pc:sldChg chg="del">
        <pc:chgData name="Lene Jensen" userId="b1b125d4-2feb-4286-8aa9-79988297644c" providerId="ADAL" clId="{B61C977B-774B-4826-AE58-0E8CE7F41134}" dt="2024-11-12T16:36:52.160" v="113" actId="47"/>
        <pc:sldMkLst>
          <pc:docMk/>
          <pc:sldMk cId="1093541656" sldId="285"/>
        </pc:sldMkLst>
      </pc:sldChg>
      <pc:sldChg chg="del">
        <pc:chgData name="Lene Jensen" userId="b1b125d4-2feb-4286-8aa9-79988297644c" providerId="ADAL" clId="{B61C977B-774B-4826-AE58-0E8CE7F41134}" dt="2024-11-12T16:37:00.376" v="114" actId="47"/>
        <pc:sldMkLst>
          <pc:docMk/>
          <pc:sldMk cId="630576158" sldId="286"/>
        </pc:sldMkLst>
      </pc:sldChg>
      <pc:sldChg chg="del">
        <pc:chgData name="Lene Jensen" userId="b1b125d4-2feb-4286-8aa9-79988297644c" providerId="ADAL" clId="{B61C977B-774B-4826-AE58-0E8CE7F41134}" dt="2024-11-12T16:36:52.160" v="113" actId="47"/>
        <pc:sldMkLst>
          <pc:docMk/>
          <pc:sldMk cId="1075119459" sldId="291"/>
        </pc:sldMkLst>
      </pc:sldChg>
      <pc:sldChg chg="del">
        <pc:chgData name="Lene Jensen" userId="b1b125d4-2feb-4286-8aa9-79988297644c" providerId="ADAL" clId="{B61C977B-774B-4826-AE58-0E8CE7F41134}" dt="2024-11-12T16:36:52.160" v="113" actId="47"/>
        <pc:sldMkLst>
          <pc:docMk/>
          <pc:sldMk cId="1622895930" sldId="292"/>
        </pc:sldMkLst>
      </pc:sldChg>
      <pc:sldChg chg="del">
        <pc:chgData name="Lene Jensen" userId="b1b125d4-2feb-4286-8aa9-79988297644c" providerId="ADAL" clId="{B61C977B-774B-4826-AE58-0E8CE7F41134}" dt="2024-11-12T16:36:52.160" v="113" actId="47"/>
        <pc:sldMkLst>
          <pc:docMk/>
          <pc:sldMk cId="2752222373" sldId="321"/>
        </pc:sldMkLst>
      </pc:sldChg>
      <pc:sldChg chg="del">
        <pc:chgData name="Lene Jensen" userId="b1b125d4-2feb-4286-8aa9-79988297644c" providerId="ADAL" clId="{B61C977B-774B-4826-AE58-0E8CE7F41134}" dt="2024-11-12T16:36:52.160" v="113" actId="47"/>
        <pc:sldMkLst>
          <pc:docMk/>
          <pc:sldMk cId="1324841797" sldId="322"/>
        </pc:sldMkLst>
      </pc:sldChg>
      <pc:sldChg chg="del">
        <pc:chgData name="Lene Jensen" userId="b1b125d4-2feb-4286-8aa9-79988297644c" providerId="ADAL" clId="{B61C977B-774B-4826-AE58-0E8CE7F41134}" dt="2024-11-12T16:36:52.160" v="113" actId="47"/>
        <pc:sldMkLst>
          <pc:docMk/>
          <pc:sldMk cId="4235331485" sldId="323"/>
        </pc:sldMkLst>
      </pc:sldChg>
      <pc:sldChg chg="del">
        <pc:chgData name="Lene Jensen" userId="b1b125d4-2feb-4286-8aa9-79988297644c" providerId="ADAL" clId="{B61C977B-774B-4826-AE58-0E8CE7F41134}" dt="2024-11-12T16:36:52.160" v="113" actId="47"/>
        <pc:sldMkLst>
          <pc:docMk/>
          <pc:sldMk cId="3155467521" sldId="336"/>
        </pc:sldMkLst>
      </pc:sldChg>
      <pc:sldChg chg="del">
        <pc:chgData name="Lene Jensen" userId="b1b125d4-2feb-4286-8aa9-79988297644c" providerId="ADAL" clId="{B61C977B-774B-4826-AE58-0E8CE7F41134}" dt="2024-11-12T16:36:52.160" v="113" actId="47"/>
        <pc:sldMkLst>
          <pc:docMk/>
          <pc:sldMk cId="506877871" sldId="337"/>
        </pc:sldMkLst>
      </pc:sldChg>
      <pc:sldChg chg="del">
        <pc:chgData name="Lene Jensen" userId="b1b125d4-2feb-4286-8aa9-79988297644c" providerId="ADAL" clId="{B61C977B-774B-4826-AE58-0E8CE7F41134}" dt="2024-11-12T16:36:52.160" v="113" actId="47"/>
        <pc:sldMkLst>
          <pc:docMk/>
          <pc:sldMk cId="2581348005" sldId="338"/>
        </pc:sldMkLst>
      </pc:sldChg>
      <pc:sldChg chg="del">
        <pc:chgData name="Lene Jensen" userId="b1b125d4-2feb-4286-8aa9-79988297644c" providerId="ADAL" clId="{B61C977B-774B-4826-AE58-0E8CE7F41134}" dt="2024-11-12T16:36:52.160" v="113" actId="47"/>
        <pc:sldMkLst>
          <pc:docMk/>
          <pc:sldMk cId="720145767" sldId="339"/>
        </pc:sldMkLst>
      </pc:sldChg>
      <pc:sldChg chg="del">
        <pc:chgData name="Lene Jensen" userId="b1b125d4-2feb-4286-8aa9-79988297644c" providerId="ADAL" clId="{B61C977B-774B-4826-AE58-0E8CE7F41134}" dt="2024-11-12T16:36:52.160" v="113" actId="47"/>
        <pc:sldMkLst>
          <pc:docMk/>
          <pc:sldMk cId="1832343464" sldId="340"/>
        </pc:sldMkLst>
      </pc:sldChg>
      <pc:sldChg chg="del">
        <pc:chgData name="Lene Jensen" userId="b1b125d4-2feb-4286-8aa9-79988297644c" providerId="ADAL" clId="{B61C977B-774B-4826-AE58-0E8CE7F41134}" dt="2024-11-12T16:36:52.160" v="113" actId="47"/>
        <pc:sldMkLst>
          <pc:docMk/>
          <pc:sldMk cId="760502360" sldId="341"/>
        </pc:sldMkLst>
      </pc:sldChg>
      <pc:sldChg chg="del">
        <pc:chgData name="Lene Jensen" userId="b1b125d4-2feb-4286-8aa9-79988297644c" providerId="ADAL" clId="{B61C977B-774B-4826-AE58-0E8CE7F41134}" dt="2024-11-12T16:37:10.898" v="124" actId="47"/>
        <pc:sldMkLst>
          <pc:docMk/>
          <pc:sldMk cId="659021909" sldId="458"/>
        </pc:sldMkLst>
      </pc:sldChg>
      <pc:sldChg chg="del">
        <pc:chgData name="Lene Jensen" userId="b1b125d4-2feb-4286-8aa9-79988297644c" providerId="ADAL" clId="{B61C977B-774B-4826-AE58-0E8CE7F41134}" dt="2024-11-12T16:37:00.376" v="114" actId="47"/>
        <pc:sldMkLst>
          <pc:docMk/>
          <pc:sldMk cId="493680522" sldId="460"/>
        </pc:sldMkLst>
      </pc:sldChg>
      <pc:sldChg chg="del">
        <pc:chgData name="Lene Jensen" userId="b1b125d4-2feb-4286-8aa9-79988297644c" providerId="ADAL" clId="{B61C977B-774B-4826-AE58-0E8CE7F41134}" dt="2024-11-12T16:37:03.970" v="115" actId="47"/>
        <pc:sldMkLst>
          <pc:docMk/>
          <pc:sldMk cId="2731045077" sldId="461"/>
        </pc:sldMkLst>
      </pc:sldChg>
      <pc:sldChg chg="del">
        <pc:chgData name="Lene Jensen" userId="b1b125d4-2feb-4286-8aa9-79988297644c" providerId="ADAL" clId="{B61C977B-774B-4826-AE58-0E8CE7F41134}" dt="2024-11-12T16:36:52.160" v="113" actId="47"/>
        <pc:sldMkLst>
          <pc:docMk/>
          <pc:sldMk cId="3725405638" sldId="462"/>
        </pc:sldMkLst>
      </pc:sldChg>
      <pc:sldChg chg="del">
        <pc:chgData name="Lene Jensen" userId="b1b125d4-2feb-4286-8aa9-79988297644c" providerId="ADAL" clId="{B61C977B-774B-4826-AE58-0E8CE7F41134}" dt="2024-11-12T16:36:52.160" v="113" actId="47"/>
        <pc:sldMkLst>
          <pc:docMk/>
          <pc:sldMk cId="2142960321" sldId="641"/>
        </pc:sldMkLst>
      </pc:sldChg>
      <pc:sldChg chg="del">
        <pc:chgData name="Lene Jensen" userId="b1b125d4-2feb-4286-8aa9-79988297644c" providerId="ADAL" clId="{B61C977B-774B-4826-AE58-0E8CE7F41134}" dt="2024-11-12T16:36:39.334" v="112" actId="47"/>
        <pc:sldMkLst>
          <pc:docMk/>
          <pc:sldMk cId="3668003225" sldId="655"/>
        </pc:sldMkLst>
      </pc:sldChg>
      <pc:sldChg chg="del">
        <pc:chgData name="Lene Jensen" userId="b1b125d4-2feb-4286-8aa9-79988297644c" providerId="ADAL" clId="{B61C977B-774B-4826-AE58-0E8CE7F41134}" dt="2024-11-12T16:36:52.160" v="113" actId="47"/>
        <pc:sldMkLst>
          <pc:docMk/>
          <pc:sldMk cId="2538103416" sldId="656"/>
        </pc:sldMkLst>
      </pc:sldChg>
      <pc:sldChg chg="del">
        <pc:chgData name="Lene Jensen" userId="b1b125d4-2feb-4286-8aa9-79988297644c" providerId="ADAL" clId="{B61C977B-774B-4826-AE58-0E8CE7F41134}" dt="2024-11-12T16:36:52.160" v="113" actId="47"/>
        <pc:sldMkLst>
          <pc:docMk/>
          <pc:sldMk cId="1600916245" sldId="657"/>
        </pc:sldMkLst>
      </pc:sldChg>
      <pc:sldChg chg="del">
        <pc:chgData name="Lene Jensen" userId="b1b125d4-2feb-4286-8aa9-79988297644c" providerId="ADAL" clId="{B61C977B-774B-4826-AE58-0E8CE7F41134}" dt="2024-11-12T16:36:52.160" v="113" actId="47"/>
        <pc:sldMkLst>
          <pc:docMk/>
          <pc:sldMk cId="4267536407" sldId="658"/>
        </pc:sldMkLst>
      </pc:sldChg>
      <pc:sldChg chg="del">
        <pc:chgData name="Lene Jensen" userId="b1b125d4-2feb-4286-8aa9-79988297644c" providerId="ADAL" clId="{B61C977B-774B-4826-AE58-0E8CE7F41134}" dt="2024-11-12T16:36:52.160" v="113" actId="47"/>
        <pc:sldMkLst>
          <pc:docMk/>
          <pc:sldMk cId="3223672220" sldId="659"/>
        </pc:sldMkLst>
      </pc:sldChg>
      <pc:sldChg chg="addSp delSp mod ord">
        <pc:chgData name="Lene Jensen" userId="b1b125d4-2feb-4286-8aa9-79988297644c" providerId="ADAL" clId="{B61C977B-774B-4826-AE58-0E8CE7F41134}" dt="2024-11-13T10:22:03.335" v="1074" actId="22"/>
        <pc:sldMkLst>
          <pc:docMk/>
          <pc:sldMk cId="3277077830" sldId="665"/>
        </pc:sldMkLst>
        <pc:picChg chg="add del">
          <ac:chgData name="Lene Jensen" userId="b1b125d4-2feb-4286-8aa9-79988297644c" providerId="ADAL" clId="{B61C977B-774B-4826-AE58-0E8CE7F41134}" dt="2024-11-13T10:22:03.335" v="1074" actId="22"/>
          <ac:picMkLst>
            <pc:docMk/>
            <pc:sldMk cId="3277077830" sldId="665"/>
            <ac:picMk id="3" creationId="{06E9C40A-CC76-0802-1109-0B23755500BF}"/>
          </ac:picMkLst>
        </pc:picChg>
      </pc:sldChg>
      <pc:sldChg chg="del">
        <pc:chgData name="Lene Jensen" userId="b1b125d4-2feb-4286-8aa9-79988297644c" providerId="ADAL" clId="{B61C977B-774B-4826-AE58-0E8CE7F41134}" dt="2024-11-12T16:36:52.160" v="113" actId="47"/>
        <pc:sldMkLst>
          <pc:docMk/>
          <pc:sldMk cId="2319228577" sldId="667"/>
        </pc:sldMkLst>
      </pc:sldChg>
      <pc:sldChg chg="del">
        <pc:chgData name="Lene Jensen" userId="b1b125d4-2feb-4286-8aa9-79988297644c" providerId="ADAL" clId="{B61C977B-774B-4826-AE58-0E8CE7F41134}" dt="2024-11-12T16:36:52.160" v="113" actId="47"/>
        <pc:sldMkLst>
          <pc:docMk/>
          <pc:sldMk cId="702504532" sldId="668"/>
        </pc:sldMkLst>
      </pc:sldChg>
      <pc:sldChg chg="del">
        <pc:chgData name="Lene Jensen" userId="b1b125d4-2feb-4286-8aa9-79988297644c" providerId="ADAL" clId="{B61C977B-774B-4826-AE58-0E8CE7F41134}" dt="2024-11-12T16:36:52.160" v="113" actId="47"/>
        <pc:sldMkLst>
          <pc:docMk/>
          <pc:sldMk cId="151666036" sldId="669"/>
        </pc:sldMkLst>
      </pc:sldChg>
      <pc:sldChg chg="del">
        <pc:chgData name="Lene Jensen" userId="b1b125d4-2feb-4286-8aa9-79988297644c" providerId="ADAL" clId="{B61C977B-774B-4826-AE58-0E8CE7F41134}" dt="2024-11-12T16:36:52.160" v="113" actId="47"/>
        <pc:sldMkLst>
          <pc:docMk/>
          <pc:sldMk cId="1805804485" sldId="670"/>
        </pc:sldMkLst>
      </pc:sldChg>
      <pc:sldChg chg="del">
        <pc:chgData name="Lene Jensen" userId="b1b125d4-2feb-4286-8aa9-79988297644c" providerId="ADAL" clId="{B61C977B-774B-4826-AE58-0E8CE7F41134}" dt="2024-11-12T16:36:52.160" v="113" actId="47"/>
        <pc:sldMkLst>
          <pc:docMk/>
          <pc:sldMk cId="4218074321" sldId="671"/>
        </pc:sldMkLst>
      </pc:sldChg>
      <pc:sldChg chg="del">
        <pc:chgData name="Lene Jensen" userId="b1b125d4-2feb-4286-8aa9-79988297644c" providerId="ADAL" clId="{B61C977B-774B-4826-AE58-0E8CE7F41134}" dt="2024-11-12T16:36:52.160" v="113" actId="47"/>
        <pc:sldMkLst>
          <pc:docMk/>
          <pc:sldMk cId="469158643" sldId="672"/>
        </pc:sldMkLst>
      </pc:sldChg>
      <pc:sldChg chg="del">
        <pc:chgData name="Lene Jensen" userId="b1b125d4-2feb-4286-8aa9-79988297644c" providerId="ADAL" clId="{B61C977B-774B-4826-AE58-0E8CE7F41134}" dt="2024-11-12T16:36:52.160" v="113" actId="47"/>
        <pc:sldMkLst>
          <pc:docMk/>
          <pc:sldMk cId="2841022146" sldId="673"/>
        </pc:sldMkLst>
      </pc:sldChg>
      <pc:sldChg chg="del">
        <pc:chgData name="Lene Jensen" userId="b1b125d4-2feb-4286-8aa9-79988297644c" providerId="ADAL" clId="{B61C977B-774B-4826-AE58-0E8CE7F41134}" dt="2024-11-12T16:36:52.160" v="113" actId="47"/>
        <pc:sldMkLst>
          <pc:docMk/>
          <pc:sldMk cId="2453192215" sldId="674"/>
        </pc:sldMkLst>
      </pc:sldChg>
      <pc:sldChg chg="del">
        <pc:chgData name="Lene Jensen" userId="b1b125d4-2feb-4286-8aa9-79988297644c" providerId="ADAL" clId="{B61C977B-774B-4826-AE58-0E8CE7F41134}" dt="2024-11-12T16:36:52.160" v="113" actId="47"/>
        <pc:sldMkLst>
          <pc:docMk/>
          <pc:sldMk cId="3931632447" sldId="675"/>
        </pc:sldMkLst>
      </pc:sldChg>
      <pc:sldChg chg="del">
        <pc:chgData name="Lene Jensen" userId="b1b125d4-2feb-4286-8aa9-79988297644c" providerId="ADAL" clId="{B61C977B-774B-4826-AE58-0E8CE7F41134}" dt="2024-11-12T16:37:09.149" v="119" actId="47"/>
        <pc:sldMkLst>
          <pc:docMk/>
          <pc:sldMk cId="1396471237" sldId="678"/>
        </pc:sldMkLst>
      </pc:sldChg>
      <pc:sldChg chg="del">
        <pc:chgData name="Lene Jensen" userId="b1b125d4-2feb-4286-8aa9-79988297644c" providerId="ADAL" clId="{B61C977B-774B-4826-AE58-0E8CE7F41134}" dt="2024-11-12T16:37:09.340" v="120" actId="47"/>
        <pc:sldMkLst>
          <pc:docMk/>
          <pc:sldMk cId="3189954280" sldId="679"/>
        </pc:sldMkLst>
      </pc:sldChg>
      <pc:sldChg chg="del">
        <pc:chgData name="Lene Jensen" userId="b1b125d4-2feb-4286-8aa9-79988297644c" providerId="ADAL" clId="{B61C977B-774B-4826-AE58-0E8CE7F41134}" dt="2024-11-12T16:37:09.752" v="121" actId="47"/>
        <pc:sldMkLst>
          <pc:docMk/>
          <pc:sldMk cId="2049563101" sldId="681"/>
        </pc:sldMkLst>
      </pc:sldChg>
      <pc:sldChg chg="del">
        <pc:chgData name="Lene Jensen" userId="b1b125d4-2feb-4286-8aa9-79988297644c" providerId="ADAL" clId="{B61C977B-774B-4826-AE58-0E8CE7F41134}" dt="2024-11-12T16:37:10.401" v="123" actId="47"/>
        <pc:sldMkLst>
          <pc:docMk/>
          <pc:sldMk cId="2015286974" sldId="682"/>
        </pc:sldMkLst>
      </pc:sldChg>
      <pc:sldChg chg="del">
        <pc:chgData name="Lene Jensen" userId="b1b125d4-2feb-4286-8aa9-79988297644c" providerId="ADAL" clId="{B61C977B-774B-4826-AE58-0E8CE7F41134}" dt="2024-11-12T16:37:10.213" v="122" actId="47"/>
        <pc:sldMkLst>
          <pc:docMk/>
          <pc:sldMk cId="2099190031" sldId="683"/>
        </pc:sldMkLst>
      </pc:sldChg>
      <pc:sldChg chg="del">
        <pc:chgData name="Lene Jensen" userId="b1b125d4-2feb-4286-8aa9-79988297644c" providerId="ADAL" clId="{B61C977B-774B-4826-AE58-0E8CE7F41134}" dt="2024-11-12T16:36:52.160" v="113" actId="47"/>
        <pc:sldMkLst>
          <pc:docMk/>
          <pc:sldMk cId="1363688399" sldId="685"/>
        </pc:sldMkLst>
      </pc:sldChg>
      <pc:sldChg chg="del">
        <pc:chgData name="Lene Jensen" userId="b1b125d4-2feb-4286-8aa9-79988297644c" providerId="ADAL" clId="{B61C977B-774B-4826-AE58-0E8CE7F41134}" dt="2024-11-12T16:36:52.160" v="113" actId="47"/>
        <pc:sldMkLst>
          <pc:docMk/>
          <pc:sldMk cId="1349812766" sldId="687"/>
        </pc:sldMkLst>
      </pc:sldChg>
      <pc:sldChg chg="del">
        <pc:chgData name="Lene Jensen" userId="b1b125d4-2feb-4286-8aa9-79988297644c" providerId="ADAL" clId="{B61C977B-774B-4826-AE58-0E8CE7F41134}" dt="2024-11-12T16:36:52.160" v="113" actId="47"/>
        <pc:sldMkLst>
          <pc:docMk/>
          <pc:sldMk cId="3396505221" sldId="688"/>
        </pc:sldMkLst>
      </pc:sldChg>
      <pc:sldChg chg="del">
        <pc:chgData name="Lene Jensen" userId="b1b125d4-2feb-4286-8aa9-79988297644c" providerId="ADAL" clId="{B61C977B-774B-4826-AE58-0E8CE7F41134}" dt="2024-11-12T16:36:52.160" v="113" actId="47"/>
        <pc:sldMkLst>
          <pc:docMk/>
          <pc:sldMk cId="0" sldId="690"/>
        </pc:sldMkLst>
      </pc:sldChg>
      <pc:sldChg chg="del">
        <pc:chgData name="Lene Jensen" userId="b1b125d4-2feb-4286-8aa9-79988297644c" providerId="ADAL" clId="{B61C977B-774B-4826-AE58-0E8CE7F41134}" dt="2024-11-12T16:36:52.160" v="113" actId="47"/>
        <pc:sldMkLst>
          <pc:docMk/>
          <pc:sldMk cId="3106286310" sldId="693"/>
        </pc:sldMkLst>
      </pc:sldChg>
      <pc:sldChg chg="del">
        <pc:chgData name="Lene Jensen" userId="b1b125d4-2feb-4286-8aa9-79988297644c" providerId="ADAL" clId="{B61C977B-774B-4826-AE58-0E8CE7F41134}" dt="2024-11-12T16:36:52.160" v="113" actId="47"/>
        <pc:sldMkLst>
          <pc:docMk/>
          <pc:sldMk cId="3276471619" sldId="695"/>
        </pc:sldMkLst>
      </pc:sldChg>
      <pc:sldChg chg="del">
        <pc:chgData name="Lene Jensen" userId="b1b125d4-2feb-4286-8aa9-79988297644c" providerId="ADAL" clId="{B61C977B-774B-4826-AE58-0E8CE7F41134}" dt="2024-11-12T16:36:52.160" v="113" actId="47"/>
        <pc:sldMkLst>
          <pc:docMk/>
          <pc:sldMk cId="283318554" sldId="696"/>
        </pc:sldMkLst>
      </pc:sldChg>
      <pc:sldChg chg="del">
        <pc:chgData name="Lene Jensen" userId="b1b125d4-2feb-4286-8aa9-79988297644c" providerId="ADAL" clId="{B61C977B-774B-4826-AE58-0E8CE7F41134}" dt="2024-11-12T16:36:52.160" v="113" actId="47"/>
        <pc:sldMkLst>
          <pc:docMk/>
          <pc:sldMk cId="809465687" sldId="697"/>
        </pc:sldMkLst>
      </pc:sldChg>
      <pc:sldChg chg="ord modNotesTx">
        <pc:chgData name="Lene Jensen" userId="b1b125d4-2feb-4286-8aa9-79988297644c" providerId="ADAL" clId="{B61C977B-774B-4826-AE58-0E8CE7F41134}" dt="2024-11-13T10:37:17.299" v="1214" actId="6549"/>
        <pc:sldMkLst>
          <pc:docMk/>
          <pc:sldMk cId="531060202" sldId="698"/>
        </pc:sldMkLst>
      </pc:sldChg>
      <pc:sldChg chg="del">
        <pc:chgData name="Lene Jensen" userId="b1b125d4-2feb-4286-8aa9-79988297644c" providerId="ADAL" clId="{B61C977B-774B-4826-AE58-0E8CE7F41134}" dt="2024-11-13T10:20:53.707" v="1067" actId="47"/>
        <pc:sldMkLst>
          <pc:docMk/>
          <pc:sldMk cId="2267360279" sldId="699"/>
        </pc:sldMkLst>
      </pc:sldChg>
      <pc:sldChg chg="addSp delSp modSp mod modNotesTx">
        <pc:chgData name="Lene Jensen" userId="b1b125d4-2feb-4286-8aa9-79988297644c" providerId="ADAL" clId="{B61C977B-774B-4826-AE58-0E8CE7F41134}" dt="2024-11-13T10:37:28.797" v="1215" actId="6549"/>
        <pc:sldMkLst>
          <pc:docMk/>
          <pc:sldMk cId="1841915393" sldId="700"/>
        </pc:sldMkLst>
        <pc:spChg chg="mod">
          <ac:chgData name="Lene Jensen" userId="b1b125d4-2feb-4286-8aa9-79988297644c" providerId="ADAL" clId="{B61C977B-774B-4826-AE58-0E8CE7F41134}" dt="2024-11-13T10:21:17.601" v="1069" actId="1076"/>
          <ac:spMkLst>
            <pc:docMk/>
            <pc:sldMk cId="1841915393" sldId="700"/>
            <ac:spMk id="7" creationId="{00000000-0000-0000-0000-000000000000}"/>
          </ac:spMkLst>
        </pc:spChg>
        <pc:spChg chg="mod">
          <ac:chgData name="Lene Jensen" userId="b1b125d4-2feb-4286-8aa9-79988297644c" providerId="ADAL" clId="{B61C977B-774B-4826-AE58-0E8CE7F41134}" dt="2024-11-13T10:21:22.388" v="1070" actId="1076"/>
          <ac:spMkLst>
            <pc:docMk/>
            <pc:sldMk cId="1841915393" sldId="700"/>
            <ac:spMk id="8" creationId="{00000000-0000-0000-0000-000000000000}"/>
          </ac:spMkLst>
        </pc:spChg>
        <pc:spChg chg="mod">
          <ac:chgData name="Lene Jensen" userId="b1b125d4-2feb-4286-8aa9-79988297644c" providerId="ADAL" clId="{B61C977B-774B-4826-AE58-0E8CE7F41134}" dt="2024-11-13T10:21:37.961" v="1071" actId="108"/>
          <ac:spMkLst>
            <pc:docMk/>
            <pc:sldMk cId="1841915393" sldId="700"/>
            <ac:spMk id="10" creationId="{00000000-0000-0000-0000-000000000000}"/>
          </ac:spMkLst>
        </pc:spChg>
        <pc:picChg chg="add del">
          <ac:chgData name="Lene Jensen" userId="b1b125d4-2feb-4286-8aa9-79988297644c" providerId="ADAL" clId="{B61C977B-774B-4826-AE58-0E8CE7F41134}" dt="2024-11-13T10:22:16.465" v="1076" actId="22"/>
          <ac:picMkLst>
            <pc:docMk/>
            <pc:sldMk cId="1841915393" sldId="700"/>
            <ac:picMk id="16" creationId="{98E430DD-DBBF-CE4E-FE60-53A2C74CFD58}"/>
          </ac:picMkLst>
        </pc:picChg>
      </pc:sldChg>
      <pc:sldChg chg="del">
        <pc:chgData name="Lene Jensen" userId="b1b125d4-2feb-4286-8aa9-79988297644c" providerId="ADAL" clId="{B61C977B-774B-4826-AE58-0E8CE7F41134}" dt="2024-11-12T16:36:52.160" v="113" actId="47"/>
        <pc:sldMkLst>
          <pc:docMk/>
          <pc:sldMk cId="2995202140" sldId="701"/>
        </pc:sldMkLst>
      </pc:sldChg>
      <pc:sldChg chg="addSp delSp modSp add mod delAnim modAnim modNotesTx">
        <pc:chgData name="Lene Jensen" userId="b1b125d4-2feb-4286-8aa9-79988297644c" providerId="ADAL" clId="{B61C977B-774B-4826-AE58-0E8CE7F41134}" dt="2024-11-13T10:35:09.789" v="1212" actId="6549"/>
        <pc:sldMkLst>
          <pc:docMk/>
          <pc:sldMk cId="3952083503" sldId="701"/>
        </pc:sldMkLst>
        <pc:spChg chg="mod">
          <ac:chgData name="Lene Jensen" userId="b1b125d4-2feb-4286-8aa9-79988297644c" providerId="ADAL" clId="{B61C977B-774B-4826-AE58-0E8CE7F41134}" dt="2024-11-12T16:45:55.622" v="1047" actId="14100"/>
          <ac:spMkLst>
            <pc:docMk/>
            <pc:sldMk cId="3952083503" sldId="701"/>
            <ac:spMk id="2" creationId="{5789E94A-CF18-BFB7-8982-D812AA2D3DCC}"/>
          </ac:spMkLst>
        </pc:spChg>
        <pc:spChg chg="del mod">
          <ac:chgData name="Lene Jensen" userId="b1b125d4-2feb-4286-8aa9-79988297644c" providerId="ADAL" clId="{B61C977B-774B-4826-AE58-0E8CE7F41134}" dt="2024-11-12T16:40:44.983" v="567" actId="478"/>
          <ac:spMkLst>
            <pc:docMk/>
            <pc:sldMk cId="3952083503" sldId="701"/>
            <ac:spMk id="4" creationId="{0A4A5CF2-6538-4C4A-35DD-4EFC3C395A1F}"/>
          </ac:spMkLst>
        </pc:spChg>
        <pc:spChg chg="mod">
          <ac:chgData name="Lene Jensen" userId="b1b125d4-2feb-4286-8aa9-79988297644c" providerId="ADAL" clId="{B61C977B-774B-4826-AE58-0E8CE7F41134}" dt="2024-11-12T16:46:01.624" v="1048" actId="1076"/>
          <ac:spMkLst>
            <pc:docMk/>
            <pc:sldMk cId="3952083503" sldId="701"/>
            <ac:spMk id="5" creationId="{54610492-F4DA-F9E4-CA6A-B98D01EC7116}"/>
          </ac:spMkLst>
        </pc:spChg>
        <pc:spChg chg="mod">
          <ac:chgData name="Lene Jensen" userId="b1b125d4-2feb-4286-8aa9-79988297644c" providerId="ADAL" clId="{B61C977B-774B-4826-AE58-0E8CE7F41134}" dt="2024-11-12T16:46:04.859" v="1049" actId="1076"/>
          <ac:spMkLst>
            <pc:docMk/>
            <pc:sldMk cId="3952083503" sldId="701"/>
            <ac:spMk id="6" creationId="{1A041FAF-604F-E338-5513-28E940EB80D7}"/>
          </ac:spMkLst>
        </pc:spChg>
        <pc:spChg chg="del mod">
          <ac:chgData name="Lene Jensen" userId="b1b125d4-2feb-4286-8aa9-79988297644c" providerId="ADAL" clId="{B61C977B-774B-4826-AE58-0E8CE7F41134}" dt="2024-11-12T16:38:44.768" v="224"/>
          <ac:spMkLst>
            <pc:docMk/>
            <pc:sldMk cId="3952083503" sldId="701"/>
            <ac:spMk id="7" creationId="{5806DD54-9D6A-F46C-8FFB-A430569DCC42}"/>
          </ac:spMkLst>
        </pc:spChg>
        <pc:spChg chg="del">
          <ac:chgData name="Lene Jensen" userId="b1b125d4-2feb-4286-8aa9-79988297644c" providerId="ADAL" clId="{B61C977B-774B-4826-AE58-0E8CE7F41134}" dt="2024-11-12T16:38:48.868" v="225" actId="478"/>
          <ac:spMkLst>
            <pc:docMk/>
            <pc:sldMk cId="3952083503" sldId="701"/>
            <ac:spMk id="8" creationId="{9D9E0E66-8968-33E3-9FE3-987CC2442E81}"/>
          </ac:spMkLst>
        </pc:spChg>
        <pc:spChg chg="mod">
          <ac:chgData name="Lene Jensen" userId="b1b125d4-2feb-4286-8aa9-79988297644c" providerId="ADAL" clId="{B61C977B-774B-4826-AE58-0E8CE7F41134}" dt="2024-11-12T16:38:11.957" v="149" actId="20577"/>
          <ac:spMkLst>
            <pc:docMk/>
            <pc:sldMk cId="3952083503" sldId="701"/>
            <ac:spMk id="9" creationId="{1A5E24A7-6850-E446-8037-1A8930CC8E77}"/>
          </ac:spMkLst>
        </pc:spChg>
        <pc:spChg chg="add mod">
          <ac:chgData name="Lene Jensen" userId="b1b125d4-2feb-4286-8aa9-79988297644c" providerId="ADAL" clId="{B61C977B-774B-4826-AE58-0E8CE7F41134}" dt="2024-11-13T10:26:10.717" v="1170" actId="20577"/>
          <ac:spMkLst>
            <pc:docMk/>
            <pc:sldMk cId="3952083503" sldId="701"/>
            <ac:spMk id="10" creationId="{B629ECA7-7C4C-0E38-C657-2656016A8606}"/>
          </ac:spMkLst>
        </pc:spChg>
        <pc:spChg chg="del mod">
          <ac:chgData name="Lene Jensen" userId="b1b125d4-2feb-4286-8aa9-79988297644c" providerId="ADAL" clId="{B61C977B-774B-4826-AE58-0E8CE7F41134}" dt="2024-11-12T16:38:44.743" v="222" actId="478"/>
          <ac:spMkLst>
            <pc:docMk/>
            <pc:sldMk cId="3952083503" sldId="701"/>
            <ac:spMk id="10" creationId="{FE334AAA-2FBC-971B-C7A2-421D2286A13C}"/>
          </ac:spMkLst>
        </pc:spChg>
        <pc:spChg chg="del">
          <ac:chgData name="Lene Jensen" userId="b1b125d4-2feb-4286-8aa9-79988297644c" providerId="ADAL" clId="{B61C977B-774B-4826-AE58-0E8CE7F41134}" dt="2024-11-12T16:39:00.179" v="227" actId="478"/>
          <ac:spMkLst>
            <pc:docMk/>
            <pc:sldMk cId="3952083503" sldId="701"/>
            <ac:spMk id="11" creationId="{99C233B3-B9BD-0CC1-627A-9A621FDAEEC8}"/>
          </ac:spMkLst>
        </pc:spChg>
        <pc:spChg chg="del">
          <ac:chgData name="Lene Jensen" userId="b1b125d4-2feb-4286-8aa9-79988297644c" providerId="ADAL" clId="{B61C977B-774B-4826-AE58-0E8CE7F41134}" dt="2024-11-12T16:39:21.816" v="229" actId="478"/>
          <ac:spMkLst>
            <pc:docMk/>
            <pc:sldMk cId="3952083503" sldId="701"/>
            <ac:spMk id="12" creationId="{8DAAB37E-0B75-E054-B1F1-5D0AA5295C31}"/>
          </ac:spMkLst>
        </pc:spChg>
        <pc:spChg chg="del">
          <ac:chgData name="Lene Jensen" userId="b1b125d4-2feb-4286-8aa9-79988297644c" providerId="ADAL" clId="{B61C977B-774B-4826-AE58-0E8CE7F41134}" dt="2024-11-12T16:39:06.181" v="228" actId="478"/>
          <ac:spMkLst>
            <pc:docMk/>
            <pc:sldMk cId="3952083503" sldId="701"/>
            <ac:spMk id="13" creationId="{82D4F929-A3A5-D846-EF1D-9AFCE83135F3}"/>
          </ac:spMkLst>
        </pc:spChg>
        <pc:spChg chg="del mod">
          <ac:chgData name="Lene Jensen" userId="b1b125d4-2feb-4286-8aa9-79988297644c" providerId="ADAL" clId="{B61C977B-774B-4826-AE58-0E8CE7F41134}" dt="2024-11-12T16:38:55.697" v="226" actId="478"/>
          <ac:spMkLst>
            <pc:docMk/>
            <pc:sldMk cId="3952083503" sldId="701"/>
            <ac:spMk id="14" creationId="{6E3C30DB-62C1-3A33-23E2-19D69C3C9548}"/>
          </ac:spMkLst>
        </pc:spChg>
        <pc:picChg chg="del">
          <ac:chgData name="Lene Jensen" userId="b1b125d4-2feb-4286-8aa9-79988297644c" providerId="ADAL" clId="{B61C977B-774B-4826-AE58-0E8CE7F41134}" dt="2024-11-12T16:38:17.222" v="150" actId="478"/>
          <ac:picMkLst>
            <pc:docMk/>
            <pc:sldMk cId="3952083503" sldId="701"/>
            <ac:picMk id="3" creationId="{001A16C1-5585-A250-EE4B-BA13E089FAB9}"/>
          </ac:picMkLst>
        </pc:picChg>
        <pc:picChg chg="add del mod">
          <ac:chgData name="Lene Jensen" userId="b1b125d4-2feb-4286-8aa9-79988297644c" providerId="ADAL" clId="{B61C977B-774B-4826-AE58-0E8CE7F41134}" dt="2024-11-13T10:24:45.581" v="1094" actId="22"/>
          <ac:picMkLst>
            <pc:docMk/>
            <pc:sldMk cId="3952083503" sldId="701"/>
            <ac:picMk id="4" creationId="{45F5B6B2-E0FC-7433-3485-F3CCF8DBA483}"/>
          </ac:picMkLst>
        </pc:picChg>
        <pc:picChg chg="add mod">
          <ac:chgData name="Lene Jensen" userId="b1b125d4-2feb-4286-8aa9-79988297644c" providerId="ADAL" clId="{B61C977B-774B-4826-AE58-0E8CE7F41134}" dt="2024-11-13T10:25:41.693" v="1108" actId="1076"/>
          <ac:picMkLst>
            <pc:docMk/>
            <pc:sldMk cId="3952083503" sldId="701"/>
            <ac:picMk id="8" creationId="{B755AC60-B94D-D0A9-E005-76DE4837AD86}"/>
          </ac:picMkLst>
        </pc:picChg>
        <pc:picChg chg="add del mod">
          <ac:chgData name="Lene Jensen" userId="b1b125d4-2feb-4286-8aa9-79988297644c" providerId="ADAL" clId="{B61C977B-774B-4826-AE58-0E8CE7F41134}" dt="2024-11-13T10:25:24.905" v="1103" actId="478"/>
          <ac:picMkLst>
            <pc:docMk/>
            <pc:sldMk cId="3952083503" sldId="701"/>
            <ac:picMk id="16" creationId="{BC424668-4E11-D307-45D8-7AE548777540}"/>
          </ac:picMkLst>
        </pc:picChg>
        <pc:picChg chg="add del mod">
          <ac:chgData name="Lene Jensen" userId="b1b125d4-2feb-4286-8aa9-79988297644c" providerId="ADAL" clId="{B61C977B-774B-4826-AE58-0E8CE7F41134}" dt="2024-11-13T10:25:23.111" v="1102" actId="478"/>
          <ac:picMkLst>
            <pc:docMk/>
            <pc:sldMk cId="3952083503" sldId="701"/>
            <ac:picMk id="18" creationId="{3AB0C335-0810-45A9-0FDE-11CC7FAFA21A}"/>
          </ac:picMkLst>
        </pc:picChg>
        <pc:picChg chg="add del mod">
          <ac:chgData name="Lene Jensen" userId="b1b125d4-2feb-4286-8aa9-79988297644c" providerId="ADAL" clId="{B61C977B-774B-4826-AE58-0E8CE7F41134}" dt="2024-11-13T10:25:27.230" v="1104" actId="478"/>
          <ac:picMkLst>
            <pc:docMk/>
            <pc:sldMk cId="3952083503" sldId="701"/>
            <ac:picMk id="20" creationId="{121C02E1-92D2-53E2-F58F-DFF991B51014}"/>
          </ac:picMkLst>
        </pc:picChg>
      </pc:sldChg>
      <pc:sldChg chg="modSp add del mod">
        <pc:chgData name="Lene Jensen" userId="b1b125d4-2feb-4286-8aa9-79988297644c" providerId="ADAL" clId="{B61C977B-774B-4826-AE58-0E8CE7F41134}" dt="2024-11-13T10:21:49.454" v="1072" actId="47"/>
        <pc:sldMkLst>
          <pc:docMk/>
          <pc:sldMk cId="684286969" sldId="702"/>
        </pc:sldMkLst>
        <pc:spChg chg="mod">
          <ac:chgData name="Lene Jensen" userId="b1b125d4-2feb-4286-8aa9-79988297644c" providerId="ADAL" clId="{B61C977B-774B-4826-AE58-0E8CE7F41134}" dt="2024-11-12T16:42:11.967" v="791" actId="20577"/>
          <ac:spMkLst>
            <pc:docMk/>
            <pc:sldMk cId="684286969" sldId="702"/>
            <ac:spMk id="2" creationId="{00B3E29D-7403-24EB-EE1A-328F62DB484C}"/>
          </ac:spMkLst>
        </pc:spChg>
        <pc:spChg chg="mod">
          <ac:chgData name="Lene Jensen" userId="b1b125d4-2feb-4286-8aa9-79988297644c" providerId="ADAL" clId="{B61C977B-774B-4826-AE58-0E8CE7F41134}" dt="2024-11-12T16:42:22.744" v="884" actId="6549"/>
          <ac:spMkLst>
            <pc:docMk/>
            <pc:sldMk cId="684286969" sldId="702"/>
            <ac:spMk id="5" creationId="{3949676D-62F9-8D0E-A3A7-57AD477F4F97}"/>
          </ac:spMkLst>
        </pc:spChg>
        <pc:spChg chg="mod">
          <ac:chgData name="Lene Jensen" userId="b1b125d4-2feb-4286-8aa9-79988297644c" providerId="ADAL" clId="{B61C977B-774B-4826-AE58-0E8CE7F41134}" dt="2024-11-12T16:42:50.069" v="1046" actId="6549"/>
          <ac:spMkLst>
            <pc:docMk/>
            <pc:sldMk cId="684286969" sldId="702"/>
            <ac:spMk id="6" creationId="{799CD384-D052-C2A6-589E-4EF3AA82ED3B}"/>
          </ac:spMkLst>
        </pc:spChg>
        <pc:spChg chg="mod">
          <ac:chgData name="Lene Jensen" userId="b1b125d4-2feb-4286-8aa9-79988297644c" providerId="ADAL" clId="{B61C977B-774B-4826-AE58-0E8CE7F41134}" dt="2024-11-12T16:41:56.370" v="756" actId="6549"/>
          <ac:spMkLst>
            <pc:docMk/>
            <pc:sldMk cId="684286969" sldId="702"/>
            <ac:spMk id="9" creationId="{1A24169F-29AC-890F-34F3-5562CC807324}"/>
          </ac:spMkLst>
        </pc:spChg>
      </pc:sldChg>
      <pc:sldChg chg="del">
        <pc:chgData name="Lene Jensen" userId="b1b125d4-2feb-4286-8aa9-79988297644c" providerId="ADAL" clId="{B61C977B-774B-4826-AE58-0E8CE7F41134}" dt="2024-11-12T16:36:52.160" v="113" actId="47"/>
        <pc:sldMkLst>
          <pc:docMk/>
          <pc:sldMk cId="1694410655" sldId="702"/>
        </pc:sldMkLst>
      </pc:sldChg>
      <pc:sldChg chg="addSp new del mod">
        <pc:chgData name="Lene Jensen" userId="b1b125d4-2feb-4286-8aa9-79988297644c" providerId="ADAL" clId="{B61C977B-774B-4826-AE58-0E8CE7F41134}" dt="2024-11-13T10:23:11.101" v="1081" actId="47"/>
        <pc:sldMkLst>
          <pc:docMk/>
          <pc:sldMk cId="3978394391" sldId="702"/>
        </pc:sldMkLst>
        <pc:picChg chg="add">
          <ac:chgData name="Lene Jensen" userId="b1b125d4-2feb-4286-8aa9-79988297644c" providerId="ADAL" clId="{B61C977B-774B-4826-AE58-0E8CE7F41134}" dt="2024-11-13T10:22:27.651" v="1078" actId="22"/>
          <ac:picMkLst>
            <pc:docMk/>
            <pc:sldMk cId="3978394391" sldId="702"/>
            <ac:picMk id="5" creationId="{C7141441-54CC-2CA4-752D-D1D4BD715149}"/>
          </ac:picMkLst>
        </pc:picChg>
      </pc:sldChg>
      <pc:sldChg chg="addSp new mod ord">
        <pc:chgData name="Lene Jensen" userId="b1b125d4-2feb-4286-8aa9-79988297644c" providerId="ADAL" clId="{B61C977B-774B-4826-AE58-0E8CE7F41134}" dt="2024-11-13T10:23:17.447" v="1083"/>
        <pc:sldMkLst>
          <pc:docMk/>
          <pc:sldMk cId="3869807322" sldId="703"/>
        </pc:sldMkLst>
        <pc:picChg chg="add">
          <ac:chgData name="Lene Jensen" userId="b1b125d4-2feb-4286-8aa9-79988297644c" providerId="ADAL" clId="{B61C977B-774B-4826-AE58-0E8CE7F41134}" dt="2024-11-13T10:22:41.931" v="1080" actId="22"/>
          <ac:picMkLst>
            <pc:docMk/>
            <pc:sldMk cId="3869807322" sldId="703"/>
            <ac:picMk id="5" creationId="{7E01D991-701F-E74F-FEAE-7B81059CA432}"/>
          </ac:picMkLst>
        </pc:picChg>
      </pc:sldChg>
      <pc:sldChg chg="new del">
        <pc:chgData name="Lene Jensen" userId="b1b125d4-2feb-4286-8aa9-79988297644c" providerId="ADAL" clId="{B61C977B-774B-4826-AE58-0E8CE7F41134}" dt="2024-11-13T10:28:19.985" v="1181" actId="47"/>
        <pc:sldMkLst>
          <pc:docMk/>
          <pc:sldMk cId="668350835" sldId="704"/>
        </pc:sldMkLst>
      </pc:sldChg>
      <pc:sldChg chg="new del">
        <pc:chgData name="Lene Jensen" userId="b1b125d4-2feb-4286-8aa9-79988297644c" providerId="ADAL" clId="{B61C977B-774B-4826-AE58-0E8CE7F41134}" dt="2024-11-13T10:26:31.832" v="1172" actId="47"/>
        <pc:sldMkLst>
          <pc:docMk/>
          <pc:sldMk cId="2134349402" sldId="704"/>
        </pc:sldMkLst>
      </pc:sldChg>
      <pc:sldChg chg="new del">
        <pc:chgData name="Lene Jensen" userId="b1b125d4-2feb-4286-8aa9-79988297644c" providerId="ADAL" clId="{B61C977B-774B-4826-AE58-0E8CE7F41134}" dt="2024-11-13T10:28:10.851" v="1180" actId="47"/>
        <pc:sldMkLst>
          <pc:docMk/>
          <pc:sldMk cId="1370505766" sldId="705"/>
        </pc:sldMkLst>
      </pc:sldChg>
      <pc:sldMasterChg chg="delSldLayout">
        <pc:chgData name="Lene Jensen" userId="b1b125d4-2feb-4286-8aa9-79988297644c" providerId="ADAL" clId="{B61C977B-774B-4826-AE58-0E8CE7F41134}" dt="2024-11-13T10:32:30.885" v="1183" actId="47"/>
        <pc:sldMasterMkLst>
          <pc:docMk/>
          <pc:sldMasterMk cId="2223527388" sldId="2147483660"/>
        </pc:sldMasterMkLst>
        <pc:sldLayoutChg chg="del">
          <pc:chgData name="Lene Jensen" userId="b1b125d4-2feb-4286-8aa9-79988297644c" providerId="ADAL" clId="{B61C977B-774B-4826-AE58-0E8CE7F41134}" dt="2024-11-12T16:37:08.590" v="117" actId="47"/>
          <pc:sldLayoutMkLst>
            <pc:docMk/>
            <pc:sldMasterMk cId="2223527388" sldId="2147483660"/>
            <pc:sldLayoutMk cId="835467432" sldId="2147483673"/>
          </pc:sldLayoutMkLst>
        </pc:sldLayoutChg>
        <pc:sldLayoutChg chg="del">
          <pc:chgData name="Lene Jensen" userId="b1b125d4-2feb-4286-8aa9-79988297644c" providerId="ADAL" clId="{B61C977B-774B-4826-AE58-0E8CE7F41134}" dt="2024-11-13T10:32:30.885" v="1183" actId="47"/>
          <pc:sldLayoutMkLst>
            <pc:docMk/>
            <pc:sldMasterMk cId="2223527388" sldId="2147483660"/>
            <pc:sldLayoutMk cId="80718908" sldId="2147483675"/>
          </pc:sldLayoutMkLst>
        </pc:sldLayoutChg>
        <pc:sldLayoutChg chg="del">
          <pc:chgData name="Lene Jensen" userId="b1b125d4-2feb-4286-8aa9-79988297644c" providerId="ADAL" clId="{B61C977B-774B-4826-AE58-0E8CE7F41134}" dt="2024-11-12T16:36:52.160" v="113" actId="47"/>
          <pc:sldLayoutMkLst>
            <pc:docMk/>
            <pc:sldMasterMk cId="2223527388" sldId="2147483660"/>
            <pc:sldLayoutMk cId="585140808" sldId="2147483675"/>
          </pc:sldLayoutMkLst>
        </pc:sldLayoutChg>
        <pc:sldLayoutChg chg="del">
          <pc:chgData name="Lene Jensen" userId="b1b125d4-2feb-4286-8aa9-79988297644c" providerId="ADAL" clId="{B61C977B-774B-4826-AE58-0E8CE7F41134}" dt="2024-11-12T16:36:52.160" v="113" actId="47"/>
          <pc:sldLayoutMkLst>
            <pc:docMk/>
            <pc:sldMasterMk cId="2223527388" sldId="2147483660"/>
            <pc:sldLayoutMk cId="259037961" sldId="2147483676"/>
          </pc:sldLayoutMkLst>
        </pc:sldLayoutChg>
        <pc:sldLayoutChg chg="del">
          <pc:chgData name="Lene Jensen" userId="b1b125d4-2feb-4286-8aa9-79988297644c" providerId="ADAL" clId="{B61C977B-774B-4826-AE58-0E8CE7F41134}" dt="2024-11-12T16:36:52.160" v="113" actId="47"/>
          <pc:sldLayoutMkLst>
            <pc:docMk/>
            <pc:sldMasterMk cId="2223527388" sldId="2147483660"/>
            <pc:sldLayoutMk cId="2709947422" sldId="2147483677"/>
          </pc:sldLayoutMkLst>
        </pc:sldLayoutChg>
        <pc:sldLayoutChg chg="del">
          <pc:chgData name="Lene Jensen" userId="b1b125d4-2feb-4286-8aa9-79988297644c" providerId="ADAL" clId="{B61C977B-774B-4826-AE58-0E8CE7F41134}" dt="2024-11-12T16:36:52.160" v="113" actId="47"/>
          <pc:sldLayoutMkLst>
            <pc:docMk/>
            <pc:sldMasterMk cId="2223527388" sldId="2147483660"/>
            <pc:sldLayoutMk cId="2081330114" sldId="2147483678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9099" cy="497205"/>
          </a:xfrm>
          <a:prstGeom prst="rect">
            <a:avLst/>
          </a:prstGeom>
        </p:spPr>
        <p:txBody>
          <a:bodyPr vert="horz" lIns="95706" tIns="47854" rIns="95706" bIns="47854" rtlCol="0"/>
          <a:lstStyle>
            <a:lvl1pPr algn="l">
              <a:defRPr sz="13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54940" y="1"/>
            <a:ext cx="2949099" cy="497205"/>
          </a:xfrm>
          <a:prstGeom prst="rect">
            <a:avLst/>
          </a:prstGeom>
        </p:spPr>
        <p:txBody>
          <a:bodyPr vert="horz" lIns="95706" tIns="47854" rIns="95706" bIns="47854" rtlCol="0"/>
          <a:lstStyle>
            <a:lvl1pPr algn="r">
              <a:defRPr sz="1300"/>
            </a:lvl1pPr>
          </a:lstStyle>
          <a:p>
            <a:fld id="{1EA5708D-55CC-4F6F-A460-2D20B5E5FAED}" type="datetimeFigureOut">
              <a:rPr lang="da-DK" smtClean="0"/>
              <a:t>13-11-2024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445170"/>
            <a:ext cx="2949099" cy="497205"/>
          </a:xfrm>
          <a:prstGeom prst="rect">
            <a:avLst/>
          </a:prstGeom>
        </p:spPr>
        <p:txBody>
          <a:bodyPr vert="horz" lIns="95706" tIns="47854" rIns="95706" bIns="47854" rtlCol="0" anchor="b"/>
          <a:lstStyle>
            <a:lvl1pPr algn="l">
              <a:defRPr sz="1300"/>
            </a:lvl1pPr>
          </a:lstStyle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854940" y="9445170"/>
            <a:ext cx="2949099" cy="497205"/>
          </a:xfrm>
          <a:prstGeom prst="rect">
            <a:avLst/>
          </a:prstGeom>
        </p:spPr>
        <p:txBody>
          <a:bodyPr vert="horz" lIns="95706" tIns="47854" rIns="95706" bIns="47854" rtlCol="0" anchor="b"/>
          <a:lstStyle>
            <a:lvl1pPr algn="r">
              <a:defRPr sz="1300"/>
            </a:lvl1pPr>
          </a:lstStyle>
          <a:p>
            <a:fld id="{913DEB9F-9712-43FA-AB13-593714C6D5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10137336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9099" cy="497205"/>
          </a:xfrm>
          <a:prstGeom prst="rect">
            <a:avLst/>
          </a:prstGeom>
        </p:spPr>
        <p:txBody>
          <a:bodyPr vert="horz" lIns="95706" tIns="47854" rIns="95706" bIns="47854" rtlCol="0"/>
          <a:lstStyle>
            <a:lvl1pPr algn="l">
              <a:defRPr sz="13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54940" y="1"/>
            <a:ext cx="2949099" cy="497205"/>
          </a:xfrm>
          <a:prstGeom prst="rect">
            <a:avLst/>
          </a:prstGeom>
        </p:spPr>
        <p:txBody>
          <a:bodyPr vert="horz" lIns="95706" tIns="47854" rIns="95706" bIns="47854" rtlCol="0"/>
          <a:lstStyle>
            <a:lvl1pPr algn="r">
              <a:defRPr sz="1300"/>
            </a:lvl1pPr>
          </a:lstStyle>
          <a:p>
            <a:fld id="{506423C6-D166-4F22-8FCB-BC5439DF5E41}" type="datetimeFigureOut">
              <a:rPr lang="da-DK" smtClean="0"/>
              <a:t>13-11-2024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706" tIns="47854" rIns="95706" bIns="47854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0562" y="4723447"/>
            <a:ext cx="5444490" cy="4474845"/>
          </a:xfrm>
          <a:prstGeom prst="rect">
            <a:avLst/>
          </a:prstGeom>
        </p:spPr>
        <p:txBody>
          <a:bodyPr vert="horz" lIns="95706" tIns="47854" rIns="95706" bIns="47854" rtlCol="0"/>
          <a:lstStyle/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45170"/>
            <a:ext cx="2949099" cy="497205"/>
          </a:xfrm>
          <a:prstGeom prst="rect">
            <a:avLst/>
          </a:prstGeom>
        </p:spPr>
        <p:txBody>
          <a:bodyPr vert="horz" lIns="95706" tIns="47854" rIns="95706" bIns="47854" rtlCol="0" anchor="b"/>
          <a:lstStyle>
            <a:lvl1pPr algn="l">
              <a:defRPr sz="13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54940" y="9445170"/>
            <a:ext cx="2949099" cy="497205"/>
          </a:xfrm>
          <a:prstGeom prst="rect">
            <a:avLst/>
          </a:prstGeom>
        </p:spPr>
        <p:txBody>
          <a:bodyPr vert="horz" lIns="95706" tIns="47854" rIns="95706" bIns="47854" rtlCol="0" anchor="b"/>
          <a:lstStyle>
            <a:lvl1pPr algn="r">
              <a:defRPr sz="1300"/>
            </a:lvl1pPr>
          </a:lstStyle>
          <a:p>
            <a:fld id="{4EBA58BE-CA41-4306-AA0F-FDE927EDC18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53120285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sz="1200" b="1" kern="1200">
        <a:solidFill>
          <a:schemeClr val="tx1"/>
        </a:solidFill>
        <a:latin typeface="Open Sans" panose="020B0606030504020204" pitchFamily="34" charset="0"/>
        <a:ea typeface="Open Sans" panose="020B0606030504020204" pitchFamily="34" charset="0"/>
        <a:cs typeface="Open Sans" panose="020B0606030504020204" pitchFamily="34" charset="0"/>
      </a:defRPr>
    </a:lvl1pPr>
    <a:lvl2pPr marL="457200" algn="l" defTabSz="914400" rtl="0" eaLnBrk="1" latinLnBrk="0" hangingPunct="1">
      <a:defRPr sz="1100" kern="1200">
        <a:solidFill>
          <a:schemeClr val="tx1"/>
        </a:solidFill>
        <a:latin typeface="Open Sans" panose="020B0606030504020204" pitchFamily="34" charset="0"/>
        <a:ea typeface="Open Sans" panose="020B0606030504020204" pitchFamily="34" charset="0"/>
        <a:cs typeface="Open Sans" panose="020B0606030504020204" pitchFamily="34" charset="0"/>
      </a:defRPr>
    </a:lvl2pPr>
    <a:lvl3pPr marL="914400" algn="l" defTabSz="914400" rtl="0" eaLnBrk="1" latinLnBrk="0" hangingPunct="1">
      <a:defRPr sz="1100" kern="1200">
        <a:solidFill>
          <a:schemeClr val="tx1"/>
        </a:solidFill>
        <a:latin typeface="Open Sans" panose="020B0606030504020204" pitchFamily="34" charset="0"/>
        <a:ea typeface="Open Sans" panose="020B0606030504020204" pitchFamily="34" charset="0"/>
        <a:cs typeface="Open Sans" panose="020B0606030504020204" pitchFamily="34" charset="0"/>
      </a:defRPr>
    </a:lvl3pPr>
    <a:lvl4pPr marL="1371600" algn="l" defTabSz="914400" rtl="0" eaLnBrk="1" latinLnBrk="0" hangingPunct="1">
      <a:defRPr sz="1100" kern="1200">
        <a:solidFill>
          <a:schemeClr val="tx1"/>
        </a:solidFill>
        <a:latin typeface="Open Sans" panose="020B0606030504020204" pitchFamily="34" charset="0"/>
        <a:ea typeface="Open Sans" panose="020B0606030504020204" pitchFamily="34" charset="0"/>
        <a:cs typeface="Open Sans" panose="020B0606030504020204" pitchFamily="34" charset="0"/>
      </a:defRPr>
    </a:lvl4pPr>
    <a:lvl5pPr marL="1828800" algn="l" defTabSz="914400" rtl="0" eaLnBrk="1" latinLnBrk="0" hangingPunct="1">
      <a:defRPr sz="1100" kern="1200">
        <a:solidFill>
          <a:schemeClr val="tx1"/>
        </a:solidFill>
        <a:latin typeface="Open Sans" panose="020B0606030504020204" pitchFamily="34" charset="0"/>
        <a:ea typeface="Open Sans" panose="020B0606030504020204" pitchFamily="34" charset="0"/>
        <a:cs typeface="Open Sans" panose="020B0606030504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idehoved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705191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 fontAlgn="base">
              <a:lnSpc>
                <a:spcPct val="100000"/>
              </a:lnSpc>
              <a:spcAft>
                <a:spcPct val="0"/>
              </a:spcAft>
              <a:buClr>
                <a:srgbClr val="9EBFE3"/>
              </a:buClr>
              <a:buFontTx/>
              <a:buChar char="•"/>
            </a:pPr>
            <a:endParaRPr lang="da-DK" b="0" dirty="0"/>
          </a:p>
        </p:txBody>
      </p:sp>
      <p:sp>
        <p:nvSpPr>
          <p:cNvPr id="4" name="Pladsholder til sidehoved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94417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sz="1000" dirty="0"/>
          </a:p>
        </p:txBody>
      </p:sp>
      <p:sp>
        <p:nvSpPr>
          <p:cNvPr id="4" name="Pladsholder til sidehoved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077309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idehoved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078645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375738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65621" indent="-165621">
              <a:buFontTx/>
              <a:buChar char="-"/>
            </a:pPr>
            <a:endParaRPr lang="da-DK" b="0" dirty="0"/>
          </a:p>
        </p:txBody>
      </p:sp>
      <p:sp>
        <p:nvSpPr>
          <p:cNvPr id="4" name="Pladsholder til sidehoved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057953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65868F-17B6-9FDB-3FE0-412EA3157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0A84FF2C-3CE5-6D0B-D29F-E4E22F6452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45E644C4-F863-5475-ED51-EB9B29FBA6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65621" indent="-165621">
              <a:buFontTx/>
              <a:buChar char="-"/>
            </a:pPr>
            <a:endParaRPr lang="da-DK" b="0" dirty="0"/>
          </a:p>
        </p:txBody>
      </p:sp>
      <p:sp>
        <p:nvSpPr>
          <p:cNvPr id="4" name="Pladsholder til sidehoved 3">
            <a:extLst>
              <a:ext uri="{FF2B5EF4-FFF2-40B4-BE49-F238E27FC236}">
                <a16:creationId xmlns:a16="http://schemas.microsoft.com/office/drawing/2014/main" id="{A2A4E549-F6A2-67E9-04C3-3CF04D8470BB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801297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1 - SD-Rød +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 userDrawn="1"/>
        </p:nvSpPr>
        <p:spPr>
          <a:xfrm>
            <a:off x="-32059" y="1700808"/>
            <a:ext cx="12192000" cy="5157192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800"/>
          </a:p>
        </p:txBody>
      </p:sp>
      <p:sp>
        <p:nvSpPr>
          <p:cNvPr id="11" name="Rektangel 10"/>
          <p:cNvSpPr/>
          <p:nvPr userDrawn="1"/>
        </p:nvSpPr>
        <p:spPr>
          <a:xfrm>
            <a:off x="-32059" y="1700808"/>
            <a:ext cx="12224059" cy="5157192"/>
          </a:xfrm>
          <a:prstGeom prst="rect">
            <a:avLst/>
          </a:prstGeom>
          <a:solidFill>
            <a:srgbClr val="E56A54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800"/>
          </a:p>
        </p:txBody>
      </p:sp>
      <p:sp>
        <p:nvSpPr>
          <p:cNvPr id="3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814917" y="2348324"/>
            <a:ext cx="10081616" cy="432605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l">
              <a:buNone/>
              <a:defRPr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/>
              <a:t>”Trompet” - </a:t>
            </a:r>
            <a:r>
              <a:rPr lang="da-DK" dirty="0" err="1"/>
              <a:t>Noto</a:t>
            </a:r>
            <a:r>
              <a:rPr lang="da-DK" dirty="0"/>
              <a:t> </a:t>
            </a:r>
            <a:r>
              <a:rPr lang="da-DK" dirty="0" err="1"/>
              <a:t>serif</a:t>
            </a:r>
            <a:r>
              <a:rPr lang="da-DK" dirty="0"/>
              <a:t> 24 pt</a:t>
            </a:r>
          </a:p>
        </p:txBody>
      </p:sp>
      <p:sp>
        <p:nvSpPr>
          <p:cNvPr id="10" name="Titel 9"/>
          <p:cNvSpPr>
            <a:spLocks noGrp="1"/>
          </p:cNvSpPr>
          <p:nvPr>
            <p:ph type="title" hasCustomPrompt="1"/>
          </p:nvPr>
        </p:nvSpPr>
        <p:spPr>
          <a:xfrm>
            <a:off x="814917" y="2835387"/>
            <a:ext cx="10081616" cy="1025661"/>
          </a:xfrm>
          <a:prstGeom prst="rect">
            <a:avLst/>
          </a:prstGeom>
          <a:noFill/>
        </p:spPr>
        <p:txBody>
          <a:bodyPr anchor="t"/>
          <a:lstStyle>
            <a:lvl1pPr>
              <a:lnSpc>
                <a:spcPts val="3500"/>
              </a:lnSpc>
              <a:defRPr sz="3600" baseline="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OVERSKRIFT /OPEN SANS 32 PT</a:t>
            </a:r>
          </a:p>
        </p:txBody>
      </p:sp>
      <p:sp>
        <p:nvSpPr>
          <p:cNvPr id="9" name="Pladsholder til tekst 3"/>
          <p:cNvSpPr>
            <a:spLocks noGrp="1"/>
          </p:cNvSpPr>
          <p:nvPr>
            <p:ph type="body" sz="quarter" idx="19" hasCustomPrompt="1"/>
          </p:nvPr>
        </p:nvSpPr>
        <p:spPr>
          <a:xfrm>
            <a:off x="7824192" y="6165304"/>
            <a:ext cx="4032448" cy="504056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 b="0" i="1" baseline="0">
                <a:solidFill>
                  <a:schemeClr val="bg1"/>
                </a:solidFill>
                <a:latin typeface="+mn-lt"/>
                <a:ea typeface="Open Sans bold" panose="020B0806030504020204" pitchFamily="34" charset="0"/>
                <a:cs typeface="Open Sans bold" panose="020B0806030504020204" pitchFamily="34" charset="0"/>
              </a:defRPr>
            </a:lvl1pPr>
          </a:lstStyle>
          <a:p>
            <a:pPr lvl="0"/>
            <a:r>
              <a:rPr lang="en-US" dirty="0" err="1"/>
              <a:t>Begivenhed</a:t>
            </a:r>
            <a:r>
              <a:rPr lang="en-US" dirty="0"/>
              <a:t> </a:t>
            </a:r>
          </a:p>
          <a:p>
            <a:pPr lvl="0"/>
            <a:r>
              <a:rPr lang="en-US" dirty="0" err="1"/>
              <a:t>Navn</a:t>
            </a:r>
            <a:r>
              <a:rPr lang="en-US" dirty="0"/>
              <a:t> 14 </a:t>
            </a:r>
            <a:r>
              <a:rPr lang="en-US" dirty="0" err="1"/>
              <a:t>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426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1 - SD-Rød +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Billede 17"/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05" t="9803" r="2255" b="9248"/>
          <a:stretch/>
        </p:blipFill>
        <p:spPr>
          <a:xfrm>
            <a:off x="-48683" y="1700808"/>
            <a:ext cx="12240683" cy="5184576"/>
          </a:xfrm>
          <a:prstGeom prst="rect">
            <a:avLst/>
          </a:prstGeom>
        </p:spPr>
      </p:pic>
      <p:sp>
        <p:nvSpPr>
          <p:cNvPr id="11" name="Rektangel 10"/>
          <p:cNvSpPr/>
          <p:nvPr userDrawn="1"/>
        </p:nvSpPr>
        <p:spPr>
          <a:xfrm>
            <a:off x="-48683" y="1700808"/>
            <a:ext cx="12240683" cy="5184576"/>
          </a:xfrm>
          <a:prstGeom prst="rect">
            <a:avLst/>
          </a:prstGeom>
          <a:solidFill>
            <a:srgbClr val="E56A54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800"/>
          </a:p>
        </p:txBody>
      </p:sp>
      <p:sp>
        <p:nvSpPr>
          <p:cNvPr id="3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814917" y="2348324"/>
            <a:ext cx="10081616" cy="432605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l">
              <a:buNone/>
              <a:defRPr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/>
              <a:t>”Trompet” - </a:t>
            </a:r>
            <a:r>
              <a:rPr lang="da-DK" dirty="0" err="1"/>
              <a:t>Noto</a:t>
            </a:r>
            <a:r>
              <a:rPr lang="da-DK" dirty="0"/>
              <a:t> </a:t>
            </a:r>
            <a:r>
              <a:rPr lang="da-DK" dirty="0" err="1"/>
              <a:t>serif</a:t>
            </a:r>
            <a:r>
              <a:rPr lang="da-DK" dirty="0"/>
              <a:t> 24 pt</a:t>
            </a:r>
          </a:p>
        </p:txBody>
      </p:sp>
      <p:sp>
        <p:nvSpPr>
          <p:cNvPr id="10" name="Titel 9"/>
          <p:cNvSpPr>
            <a:spLocks noGrp="1"/>
          </p:cNvSpPr>
          <p:nvPr>
            <p:ph type="title" hasCustomPrompt="1"/>
          </p:nvPr>
        </p:nvSpPr>
        <p:spPr>
          <a:xfrm>
            <a:off x="814917" y="2835387"/>
            <a:ext cx="10081616" cy="1025661"/>
          </a:xfrm>
          <a:prstGeom prst="rect">
            <a:avLst/>
          </a:prstGeom>
          <a:noFill/>
        </p:spPr>
        <p:txBody>
          <a:bodyPr anchor="t"/>
          <a:lstStyle>
            <a:lvl1pPr>
              <a:lnSpc>
                <a:spcPts val="3500"/>
              </a:lnSpc>
              <a:defRPr sz="3600" baseline="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OVERSKRIFT /OPEN SANS 32 PT</a:t>
            </a:r>
          </a:p>
        </p:txBody>
      </p:sp>
      <p:sp>
        <p:nvSpPr>
          <p:cNvPr id="9" name="Pladsholder til tekst 3"/>
          <p:cNvSpPr>
            <a:spLocks noGrp="1"/>
          </p:cNvSpPr>
          <p:nvPr>
            <p:ph type="body" sz="quarter" idx="19" hasCustomPrompt="1"/>
          </p:nvPr>
        </p:nvSpPr>
        <p:spPr>
          <a:xfrm>
            <a:off x="7824192" y="6165304"/>
            <a:ext cx="4032448" cy="504056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 b="0" i="1" baseline="0">
                <a:solidFill>
                  <a:schemeClr val="bg1"/>
                </a:solidFill>
                <a:latin typeface="+mn-lt"/>
                <a:ea typeface="Open Sans bold" panose="020B0806030504020204" pitchFamily="34" charset="0"/>
                <a:cs typeface="Open Sans bold" panose="020B0806030504020204" pitchFamily="34" charset="0"/>
              </a:defRPr>
            </a:lvl1pPr>
          </a:lstStyle>
          <a:p>
            <a:pPr lvl="0"/>
            <a:r>
              <a:rPr lang="en-US" dirty="0" err="1"/>
              <a:t>Begivenhed</a:t>
            </a:r>
            <a:r>
              <a:rPr lang="en-US" dirty="0"/>
              <a:t> </a:t>
            </a:r>
          </a:p>
          <a:p>
            <a:pPr lvl="0"/>
            <a:r>
              <a:rPr lang="en-US" dirty="0" err="1"/>
              <a:t>Navn</a:t>
            </a:r>
            <a:r>
              <a:rPr lang="en-US" dirty="0"/>
              <a:t> 14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8" name="Ellipse 7"/>
          <p:cNvSpPr/>
          <p:nvPr userDrawn="1"/>
        </p:nvSpPr>
        <p:spPr>
          <a:xfrm rot="1220097">
            <a:off x="10937425" y="4168921"/>
            <a:ext cx="960107" cy="720080"/>
          </a:xfrm>
          <a:prstGeom prst="ellipse">
            <a:avLst/>
          </a:prstGeom>
          <a:solidFill>
            <a:schemeClr val="bg1">
              <a:alpha val="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800"/>
          </a:p>
        </p:txBody>
      </p:sp>
      <p:sp>
        <p:nvSpPr>
          <p:cNvPr id="12" name="Ellipse 11"/>
          <p:cNvSpPr/>
          <p:nvPr userDrawn="1"/>
        </p:nvSpPr>
        <p:spPr>
          <a:xfrm rot="1220097">
            <a:off x="10236212" y="4807553"/>
            <a:ext cx="384043" cy="288032"/>
          </a:xfrm>
          <a:prstGeom prst="ellipse">
            <a:avLst/>
          </a:prstGeom>
          <a:solidFill>
            <a:schemeClr val="bg1">
              <a:alpha val="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800"/>
          </a:p>
        </p:txBody>
      </p:sp>
      <p:sp>
        <p:nvSpPr>
          <p:cNvPr id="17" name="Kombinationstegning 16"/>
          <p:cNvSpPr/>
          <p:nvPr userDrawn="1"/>
        </p:nvSpPr>
        <p:spPr>
          <a:xfrm rot="1220097">
            <a:off x="9681055" y="4829235"/>
            <a:ext cx="2843972" cy="2470575"/>
          </a:xfrm>
          <a:custGeom>
            <a:avLst/>
            <a:gdLst>
              <a:gd name="connsiteX0" fmla="*/ 1209429 w 2132979"/>
              <a:gd name="connsiteY0" fmla="*/ 94374 h 2470575"/>
              <a:gd name="connsiteX1" fmla="*/ 1391364 w 2132979"/>
              <a:gd name="connsiteY1" fmla="*/ 27785 h 2470575"/>
              <a:gd name="connsiteX2" fmla="*/ 1499421 w 2132979"/>
              <a:gd name="connsiteY2" fmla="*/ 0 h 2470575"/>
              <a:gd name="connsiteX3" fmla="*/ 2132979 w 2132979"/>
              <a:gd name="connsiteY3" fmla="*/ 1709526 h 2470575"/>
              <a:gd name="connsiteX4" fmla="*/ 79447 w 2132979"/>
              <a:gd name="connsiteY4" fmla="*/ 2470575 h 2470575"/>
              <a:gd name="connsiteX5" fmla="*/ 40231 w 2132979"/>
              <a:gd name="connsiteY5" fmla="*/ 2318061 h 2470575"/>
              <a:gd name="connsiteX6" fmla="*/ 0 w 2132979"/>
              <a:gd name="connsiteY6" fmla="*/ 1918978 h 2470575"/>
              <a:gd name="connsiteX7" fmla="*/ 1209429 w 2132979"/>
              <a:gd name="connsiteY7" fmla="*/ 94374 h 2470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2979" h="2470575">
                <a:moveTo>
                  <a:pt x="1209429" y="94374"/>
                </a:moveTo>
                <a:cubicBezTo>
                  <a:pt x="1268657" y="69322"/>
                  <a:pt x="1329357" y="47071"/>
                  <a:pt x="1391364" y="27785"/>
                </a:cubicBezTo>
                <a:lnTo>
                  <a:pt x="1499421" y="0"/>
                </a:lnTo>
                <a:lnTo>
                  <a:pt x="2132979" y="1709526"/>
                </a:lnTo>
                <a:lnTo>
                  <a:pt x="79447" y="2470575"/>
                </a:lnTo>
                <a:lnTo>
                  <a:pt x="40231" y="2318061"/>
                </a:lnTo>
                <a:cubicBezTo>
                  <a:pt x="13853" y="2189154"/>
                  <a:pt x="0" y="2055684"/>
                  <a:pt x="0" y="1918978"/>
                </a:cubicBezTo>
                <a:cubicBezTo>
                  <a:pt x="0" y="1098744"/>
                  <a:pt x="498698" y="394988"/>
                  <a:pt x="1209429" y="94374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a-DK" sz="1800"/>
          </a:p>
        </p:txBody>
      </p:sp>
    </p:spTree>
    <p:extLst>
      <p:ext uri="{BB962C8B-B14F-4D97-AF65-F5344CB8AC3E}">
        <p14:creationId xmlns:p14="http://schemas.microsoft.com/office/powerpoint/2010/main" val="3999671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2 - SD-Rød +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-32059" y="1700808"/>
            <a:ext cx="12224059" cy="5157192"/>
          </a:xfrm>
          <a:prstGeom prst="rect">
            <a:avLst/>
          </a:prstGeom>
          <a:solidFill>
            <a:srgbClr val="E56A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800"/>
          </a:p>
        </p:txBody>
      </p:sp>
      <p:sp>
        <p:nvSpPr>
          <p:cNvPr id="2" name="Rektangel 1"/>
          <p:cNvSpPr/>
          <p:nvPr userDrawn="1"/>
        </p:nvSpPr>
        <p:spPr>
          <a:xfrm>
            <a:off x="-32059" y="1700808"/>
            <a:ext cx="12175376" cy="5157192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800"/>
          </a:p>
        </p:txBody>
      </p:sp>
      <p:sp>
        <p:nvSpPr>
          <p:cNvPr id="3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814917" y="2348324"/>
            <a:ext cx="10081616" cy="432605"/>
          </a:xfrm>
          <a:prstGeom prst="rect">
            <a:avLst/>
          </a:prstGeom>
          <a:ln>
            <a:noFill/>
          </a:ln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 dirty="0"/>
              <a:t>”Trompet” - </a:t>
            </a:r>
            <a:r>
              <a:rPr lang="da-DK" dirty="0" err="1"/>
              <a:t>Noto</a:t>
            </a:r>
            <a:r>
              <a:rPr lang="da-DK" dirty="0"/>
              <a:t> </a:t>
            </a:r>
            <a:r>
              <a:rPr lang="da-DK" dirty="0" err="1"/>
              <a:t>serif</a:t>
            </a:r>
            <a:r>
              <a:rPr lang="da-DK" dirty="0"/>
              <a:t> 24 pt</a:t>
            </a:r>
          </a:p>
          <a:p>
            <a:endParaRPr lang="da-DK" dirty="0"/>
          </a:p>
        </p:txBody>
      </p:sp>
      <p:sp>
        <p:nvSpPr>
          <p:cNvPr id="10" name="Titel 9"/>
          <p:cNvSpPr>
            <a:spLocks noGrp="1"/>
          </p:cNvSpPr>
          <p:nvPr>
            <p:ph type="title" hasCustomPrompt="1"/>
          </p:nvPr>
        </p:nvSpPr>
        <p:spPr>
          <a:xfrm>
            <a:off x="814917" y="2835387"/>
            <a:ext cx="10081616" cy="1025661"/>
          </a:xfrm>
          <a:prstGeom prst="rect">
            <a:avLst/>
          </a:prstGeom>
          <a:noFill/>
        </p:spPr>
        <p:txBody>
          <a:bodyPr anchor="t"/>
          <a:lstStyle>
            <a:lvl1pPr>
              <a:lnSpc>
                <a:spcPts val="3500"/>
              </a:lnSpc>
              <a:defRPr sz="3600" baseline="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OVERSKRIFT /OPEN SANS 32 PT</a:t>
            </a:r>
          </a:p>
        </p:txBody>
      </p:sp>
      <p:sp>
        <p:nvSpPr>
          <p:cNvPr id="8" name="Pladsholder til tekst 3"/>
          <p:cNvSpPr>
            <a:spLocks noGrp="1"/>
          </p:cNvSpPr>
          <p:nvPr>
            <p:ph type="body" sz="quarter" idx="19" hasCustomPrompt="1"/>
          </p:nvPr>
        </p:nvSpPr>
        <p:spPr>
          <a:xfrm>
            <a:off x="7824192" y="6165304"/>
            <a:ext cx="4032448" cy="504056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 b="0" i="1" baseline="0">
                <a:solidFill>
                  <a:schemeClr val="bg1"/>
                </a:solidFill>
                <a:latin typeface="+mn-lt"/>
                <a:ea typeface="Open Sans bold" panose="020B0806030504020204" pitchFamily="34" charset="0"/>
                <a:cs typeface="Open Sans bold" panose="020B0806030504020204" pitchFamily="34" charset="0"/>
              </a:defRPr>
            </a:lvl1pPr>
          </a:lstStyle>
          <a:p>
            <a:pPr lvl="0"/>
            <a:r>
              <a:rPr lang="en-US" dirty="0" err="1"/>
              <a:t>Begivenhed</a:t>
            </a:r>
            <a:r>
              <a:rPr lang="en-US" dirty="0"/>
              <a:t> </a:t>
            </a:r>
          </a:p>
          <a:p>
            <a:pPr lvl="0"/>
            <a:r>
              <a:rPr lang="en-US" dirty="0" err="1"/>
              <a:t>Navn</a:t>
            </a:r>
            <a:r>
              <a:rPr lang="en-US" dirty="0"/>
              <a:t> 14 </a:t>
            </a:r>
            <a:r>
              <a:rPr lang="en-US" dirty="0" err="1"/>
              <a:t>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6549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3 - grafisk element + SD rø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 userDrawn="1"/>
        </p:nvSpPr>
        <p:spPr>
          <a:xfrm>
            <a:off x="0" y="1700808"/>
            <a:ext cx="12192000" cy="5157192"/>
          </a:xfrm>
          <a:prstGeom prst="rect">
            <a:avLst/>
          </a:prstGeom>
          <a:solidFill>
            <a:srgbClr val="E56A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800"/>
          </a:p>
        </p:txBody>
      </p:sp>
      <p:sp>
        <p:nvSpPr>
          <p:cNvPr id="3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814917" y="2348324"/>
            <a:ext cx="10081616" cy="432605"/>
          </a:xfrm>
          <a:prstGeom prst="rect">
            <a:avLst/>
          </a:prstGeom>
          <a:ln>
            <a:noFill/>
          </a:ln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 dirty="0"/>
              <a:t>”Trompet” - </a:t>
            </a:r>
            <a:r>
              <a:rPr lang="da-DK" dirty="0" err="1"/>
              <a:t>Noto</a:t>
            </a:r>
            <a:r>
              <a:rPr lang="da-DK" dirty="0"/>
              <a:t> </a:t>
            </a:r>
            <a:r>
              <a:rPr lang="da-DK" dirty="0" err="1"/>
              <a:t>serif</a:t>
            </a:r>
            <a:r>
              <a:rPr lang="da-DK" dirty="0"/>
              <a:t> 24 pt</a:t>
            </a:r>
          </a:p>
          <a:p>
            <a:endParaRPr lang="da-DK" dirty="0"/>
          </a:p>
        </p:txBody>
      </p:sp>
      <p:sp>
        <p:nvSpPr>
          <p:cNvPr id="10" name="Titel 9"/>
          <p:cNvSpPr>
            <a:spLocks noGrp="1"/>
          </p:cNvSpPr>
          <p:nvPr>
            <p:ph type="title" hasCustomPrompt="1"/>
          </p:nvPr>
        </p:nvSpPr>
        <p:spPr>
          <a:xfrm>
            <a:off x="814917" y="2835387"/>
            <a:ext cx="10081616" cy="881646"/>
          </a:xfrm>
          <a:prstGeom prst="rect">
            <a:avLst/>
          </a:prstGeom>
          <a:noFill/>
        </p:spPr>
        <p:txBody>
          <a:bodyPr anchor="t"/>
          <a:lstStyle>
            <a:lvl1pPr>
              <a:lnSpc>
                <a:spcPts val="3500"/>
              </a:lnSpc>
              <a:defRPr sz="3600" baseline="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OVERSKRIFT /OPEN SANS 32 PT</a:t>
            </a:r>
          </a:p>
        </p:txBody>
      </p:sp>
      <p:sp>
        <p:nvSpPr>
          <p:cNvPr id="9" name="Ellipse 8"/>
          <p:cNvSpPr/>
          <p:nvPr userDrawn="1"/>
        </p:nvSpPr>
        <p:spPr>
          <a:xfrm>
            <a:off x="2639616" y="4358258"/>
            <a:ext cx="864095" cy="798934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800"/>
          </a:p>
        </p:txBody>
      </p:sp>
      <p:sp>
        <p:nvSpPr>
          <p:cNvPr id="11" name="Ellipse 10"/>
          <p:cNvSpPr/>
          <p:nvPr userDrawn="1"/>
        </p:nvSpPr>
        <p:spPr>
          <a:xfrm>
            <a:off x="3503713" y="5208661"/>
            <a:ext cx="360040" cy="366581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800"/>
          </a:p>
        </p:txBody>
      </p:sp>
      <p:sp>
        <p:nvSpPr>
          <p:cNvPr id="12" name="Pladsholder til tekst 3"/>
          <p:cNvSpPr>
            <a:spLocks noGrp="1"/>
          </p:cNvSpPr>
          <p:nvPr>
            <p:ph type="body" sz="quarter" idx="19" hasCustomPrompt="1"/>
          </p:nvPr>
        </p:nvSpPr>
        <p:spPr>
          <a:xfrm>
            <a:off x="7824192" y="6165304"/>
            <a:ext cx="4032448" cy="504056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 b="0" i="1" baseline="0">
                <a:solidFill>
                  <a:schemeClr val="bg1"/>
                </a:solidFill>
                <a:latin typeface="+mn-lt"/>
                <a:ea typeface="Open Sans bold" panose="020B0806030504020204" pitchFamily="34" charset="0"/>
                <a:cs typeface="Open Sans bold" panose="020B0806030504020204" pitchFamily="34" charset="0"/>
              </a:defRPr>
            </a:lvl1pPr>
          </a:lstStyle>
          <a:p>
            <a:pPr lvl="0"/>
            <a:r>
              <a:rPr lang="en-US" dirty="0" err="1"/>
              <a:t>Begivenhed</a:t>
            </a:r>
            <a:r>
              <a:rPr lang="en-US" dirty="0"/>
              <a:t> </a:t>
            </a:r>
          </a:p>
          <a:p>
            <a:pPr lvl="0"/>
            <a:r>
              <a:rPr lang="en-US" dirty="0" err="1"/>
              <a:t>Navn</a:t>
            </a:r>
            <a:r>
              <a:rPr lang="en-US" dirty="0"/>
              <a:t> 14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13" name="Kombinationstegning 12"/>
          <p:cNvSpPr/>
          <p:nvPr userDrawn="1"/>
        </p:nvSpPr>
        <p:spPr>
          <a:xfrm rot="6888247">
            <a:off x="-259125" y="3928250"/>
            <a:ext cx="2637613" cy="4165844"/>
          </a:xfrm>
          <a:custGeom>
            <a:avLst/>
            <a:gdLst>
              <a:gd name="connsiteX0" fmla="*/ 1209429 w 2132979"/>
              <a:gd name="connsiteY0" fmla="*/ 94374 h 2470575"/>
              <a:gd name="connsiteX1" fmla="*/ 1391364 w 2132979"/>
              <a:gd name="connsiteY1" fmla="*/ 27785 h 2470575"/>
              <a:gd name="connsiteX2" fmla="*/ 1499421 w 2132979"/>
              <a:gd name="connsiteY2" fmla="*/ 0 h 2470575"/>
              <a:gd name="connsiteX3" fmla="*/ 2132979 w 2132979"/>
              <a:gd name="connsiteY3" fmla="*/ 1709526 h 2470575"/>
              <a:gd name="connsiteX4" fmla="*/ 79447 w 2132979"/>
              <a:gd name="connsiteY4" fmla="*/ 2470575 h 2470575"/>
              <a:gd name="connsiteX5" fmla="*/ 40231 w 2132979"/>
              <a:gd name="connsiteY5" fmla="*/ 2318061 h 2470575"/>
              <a:gd name="connsiteX6" fmla="*/ 0 w 2132979"/>
              <a:gd name="connsiteY6" fmla="*/ 1918978 h 2470575"/>
              <a:gd name="connsiteX7" fmla="*/ 1209429 w 2132979"/>
              <a:gd name="connsiteY7" fmla="*/ 94374 h 2470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2979" h="2470575">
                <a:moveTo>
                  <a:pt x="1209429" y="94374"/>
                </a:moveTo>
                <a:cubicBezTo>
                  <a:pt x="1268657" y="69322"/>
                  <a:pt x="1329357" y="47071"/>
                  <a:pt x="1391364" y="27785"/>
                </a:cubicBezTo>
                <a:lnTo>
                  <a:pt x="1499421" y="0"/>
                </a:lnTo>
                <a:lnTo>
                  <a:pt x="2132979" y="1709526"/>
                </a:lnTo>
                <a:lnTo>
                  <a:pt x="79447" y="2470575"/>
                </a:lnTo>
                <a:lnTo>
                  <a:pt x="40231" y="2318061"/>
                </a:lnTo>
                <a:cubicBezTo>
                  <a:pt x="13853" y="2189154"/>
                  <a:pt x="0" y="2055684"/>
                  <a:pt x="0" y="1918978"/>
                </a:cubicBezTo>
                <a:cubicBezTo>
                  <a:pt x="0" y="1098744"/>
                  <a:pt x="498698" y="394988"/>
                  <a:pt x="1209429" y="94374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a-DK" sz="1800"/>
          </a:p>
        </p:txBody>
      </p:sp>
    </p:spTree>
    <p:extLst>
      <p:ext uri="{BB962C8B-B14F-4D97-AF65-F5344CB8AC3E}">
        <p14:creationId xmlns:p14="http://schemas.microsoft.com/office/powerpoint/2010/main" val="1257673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4 - Indsæt eget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billede 4"/>
          <p:cNvSpPr>
            <a:spLocks noGrp="1"/>
          </p:cNvSpPr>
          <p:nvPr>
            <p:ph type="pic" sz="quarter" idx="10"/>
          </p:nvPr>
        </p:nvSpPr>
        <p:spPr>
          <a:xfrm>
            <a:off x="-32059" y="1737160"/>
            <a:ext cx="12224059" cy="51577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814917" y="2348324"/>
            <a:ext cx="10465659" cy="432605"/>
          </a:xfrm>
          <a:prstGeom prst="rect">
            <a:avLst/>
          </a:prstGeom>
          <a:ln>
            <a:noFill/>
          </a:ln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 dirty="0"/>
              <a:t>”Trompet” - </a:t>
            </a:r>
            <a:r>
              <a:rPr lang="da-DK" dirty="0" err="1"/>
              <a:t>Noto</a:t>
            </a:r>
            <a:r>
              <a:rPr lang="da-DK" dirty="0"/>
              <a:t> </a:t>
            </a:r>
            <a:r>
              <a:rPr lang="da-DK" dirty="0" err="1"/>
              <a:t>serif</a:t>
            </a:r>
            <a:r>
              <a:rPr lang="da-DK" dirty="0"/>
              <a:t> 24 pt</a:t>
            </a:r>
          </a:p>
          <a:p>
            <a:endParaRPr lang="da-DK" dirty="0"/>
          </a:p>
        </p:txBody>
      </p:sp>
      <p:sp>
        <p:nvSpPr>
          <p:cNvPr id="10" name="Titel 9"/>
          <p:cNvSpPr>
            <a:spLocks noGrp="1"/>
          </p:cNvSpPr>
          <p:nvPr>
            <p:ph type="title" hasCustomPrompt="1"/>
          </p:nvPr>
        </p:nvSpPr>
        <p:spPr>
          <a:xfrm>
            <a:off x="814917" y="2835387"/>
            <a:ext cx="10465659" cy="1025661"/>
          </a:xfrm>
          <a:prstGeom prst="rect">
            <a:avLst/>
          </a:prstGeom>
          <a:noFill/>
        </p:spPr>
        <p:txBody>
          <a:bodyPr anchor="t"/>
          <a:lstStyle>
            <a:lvl1pPr>
              <a:lnSpc>
                <a:spcPts val="3500"/>
              </a:lnSpc>
              <a:defRPr sz="3600" baseline="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OVERSKRIFT /OPEN SANS 32 PT </a:t>
            </a:r>
            <a:br>
              <a:rPr lang="da-DK" dirty="0"/>
            </a:br>
            <a:endParaRPr lang="da-DK" dirty="0"/>
          </a:p>
        </p:txBody>
      </p:sp>
      <p:sp>
        <p:nvSpPr>
          <p:cNvPr id="6" name="Pladsholder til tekst 3"/>
          <p:cNvSpPr>
            <a:spLocks noGrp="1"/>
          </p:cNvSpPr>
          <p:nvPr>
            <p:ph type="body" sz="quarter" idx="19" hasCustomPrompt="1"/>
          </p:nvPr>
        </p:nvSpPr>
        <p:spPr>
          <a:xfrm>
            <a:off x="7824192" y="6165304"/>
            <a:ext cx="4032448" cy="504056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 b="0" i="1" baseline="0">
                <a:solidFill>
                  <a:schemeClr val="tx1"/>
                </a:solidFill>
                <a:latin typeface="+mn-lt"/>
                <a:ea typeface="Open Sans bold" panose="020B0806030504020204" pitchFamily="34" charset="0"/>
                <a:cs typeface="Open Sans bold" panose="020B0806030504020204" pitchFamily="34" charset="0"/>
              </a:defRPr>
            </a:lvl1pPr>
          </a:lstStyle>
          <a:p>
            <a:pPr lvl="0"/>
            <a:r>
              <a:rPr lang="en-US" dirty="0" err="1"/>
              <a:t>Begivenhed</a:t>
            </a:r>
            <a:r>
              <a:rPr lang="en-US" dirty="0"/>
              <a:t> </a:t>
            </a:r>
          </a:p>
          <a:p>
            <a:pPr lvl="0"/>
            <a:r>
              <a:rPr lang="en-US" dirty="0" err="1"/>
              <a:t>Navn</a:t>
            </a:r>
            <a:r>
              <a:rPr lang="en-US" dirty="0"/>
              <a:t> 14 </a:t>
            </a:r>
            <a:r>
              <a:rPr lang="en-US" dirty="0" err="1"/>
              <a:t>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929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luttende slide/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335360" y="1035364"/>
            <a:ext cx="12192000" cy="6488080"/>
          </a:xfrm>
          <a:prstGeom prst="rect">
            <a:avLst/>
          </a:prstGeom>
          <a:solidFill>
            <a:schemeClr val="tx1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800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14918" y="2276874"/>
            <a:ext cx="6242049" cy="4320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0" i="0" baseline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defRPr>
            </a:lvl1pPr>
          </a:lstStyle>
          <a:p>
            <a:pPr lvl="0"/>
            <a:r>
              <a:rPr lang="da-DK" dirty="0"/>
              <a:t>Overskrift 32 pt</a:t>
            </a:r>
          </a:p>
          <a:p>
            <a:pPr lvl="0"/>
            <a:endParaRPr lang="da-DK" dirty="0"/>
          </a:p>
        </p:txBody>
      </p:sp>
      <p:sp>
        <p:nvSpPr>
          <p:cNvPr id="18" name="Pladsholder til billede 17"/>
          <p:cNvSpPr>
            <a:spLocks noGrp="1"/>
          </p:cNvSpPr>
          <p:nvPr>
            <p:ph type="pic" sz="quarter" idx="16"/>
          </p:nvPr>
        </p:nvSpPr>
        <p:spPr>
          <a:xfrm>
            <a:off x="8594094" y="2564904"/>
            <a:ext cx="2542466" cy="2520280"/>
          </a:xfrm>
          <a:prstGeom prst="flowChartConnector">
            <a:avLst/>
          </a:prstGeom>
        </p:spPr>
        <p:txBody>
          <a:bodyPr/>
          <a:lstStyle>
            <a:lvl1pPr marL="0" indent="0" algn="ctr">
              <a:buNone/>
              <a:defRPr sz="1200" baseline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da-DK" dirty="0"/>
              <a:t>Klik på ikonet for at tilføje et billede</a:t>
            </a:r>
          </a:p>
        </p:txBody>
      </p:sp>
      <p:sp>
        <p:nvSpPr>
          <p:cNvPr id="19" name="Pladsholder til tekst 3"/>
          <p:cNvSpPr>
            <a:spLocks noGrp="1"/>
          </p:cNvSpPr>
          <p:nvPr>
            <p:ph type="body" sz="quarter" idx="17" hasCustomPrompt="1"/>
          </p:nvPr>
        </p:nvSpPr>
        <p:spPr>
          <a:xfrm>
            <a:off x="814918" y="2924944"/>
            <a:ext cx="6242049" cy="338437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950"/>
              </a:lnSpc>
              <a:buNone/>
              <a:defRPr sz="2000" b="0" i="0" baseline="0">
                <a:latin typeface="+mn-lt"/>
                <a:ea typeface="Open Sans bold" panose="020B0806030504020204" pitchFamily="34" charset="0"/>
                <a:cs typeface="Open Sans bold" panose="020B0806030504020204" pitchFamily="34" charset="0"/>
              </a:defRPr>
            </a:lvl1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20 </a:t>
            </a:r>
            <a:r>
              <a:rPr lang="en-US" dirty="0" err="1"/>
              <a:t>pt</a:t>
            </a:r>
            <a:endParaRPr lang="en-US" dirty="0"/>
          </a:p>
          <a:p>
            <a:pPr lvl="0"/>
            <a:endParaRPr lang="da-DK" dirty="0"/>
          </a:p>
          <a:p>
            <a:pPr lvl="0"/>
            <a:endParaRPr lang="da-DK" dirty="0"/>
          </a:p>
        </p:txBody>
      </p:sp>
      <p:sp>
        <p:nvSpPr>
          <p:cNvPr id="6" name="Pladsholder til tekst 3"/>
          <p:cNvSpPr>
            <a:spLocks noGrp="1"/>
          </p:cNvSpPr>
          <p:nvPr>
            <p:ph type="body" sz="quarter" idx="18" hasCustomPrompt="1"/>
          </p:nvPr>
        </p:nvSpPr>
        <p:spPr>
          <a:xfrm>
            <a:off x="5423925" y="6381328"/>
            <a:ext cx="6345432" cy="216024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 b="0" i="1" baseline="0">
                <a:solidFill>
                  <a:schemeClr val="tx1"/>
                </a:solidFill>
                <a:latin typeface="+mn-lt"/>
                <a:ea typeface="Open Sans bold" panose="020B0806030504020204" pitchFamily="34" charset="0"/>
                <a:cs typeface="Open Sans bold" panose="020B0806030504020204" pitchFamily="34" charset="0"/>
              </a:defRPr>
            </a:lvl1pPr>
          </a:lstStyle>
          <a:p>
            <a:pPr lvl="0"/>
            <a:r>
              <a:rPr lang="en-US" dirty="0" err="1"/>
              <a:t>Begivenhed</a:t>
            </a:r>
            <a:endParaRPr lang="en-US" dirty="0"/>
          </a:p>
          <a:p>
            <a:pPr lvl="0"/>
            <a:endParaRPr lang="da-DK" dirty="0"/>
          </a:p>
          <a:p>
            <a:pPr lvl="0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27500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+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indhold 5"/>
          <p:cNvSpPr>
            <a:spLocks noGrp="1"/>
          </p:cNvSpPr>
          <p:nvPr>
            <p:ph sz="quarter" idx="10" hasCustomPrompt="1"/>
          </p:nvPr>
        </p:nvSpPr>
        <p:spPr>
          <a:xfrm>
            <a:off x="814918" y="1268761"/>
            <a:ext cx="10561669" cy="424847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950"/>
              </a:lnSpc>
              <a:buNone/>
              <a:defRPr sz="2400" b="0" i="0" baseline="0">
                <a:latin typeface="+mn-lt"/>
              </a:defRPr>
            </a:lvl1pPr>
          </a:lstStyle>
          <a:p>
            <a:pPr lvl="0"/>
            <a:r>
              <a:rPr lang="da-DK" dirty="0"/>
              <a:t>Tekst 24 pt/billede</a:t>
            </a:r>
          </a:p>
          <a:p>
            <a:pPr lvl="0"/>
            <a:endParaRPr lang="da-DK" dirty="0"/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806301" y="476672"/>
            <a:ext cx="10570287" cy="648072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defRPr>
            </a:lvl1pPr>
          </a:lstStyle>
          <a:p>
            <a:r>
              <a:rPr lang="da-DK" dirty="0"/>
              <a:t>Overskrift 32 pt</a:t>
            </a:r>
          </a:p>
        </p:txBody>
      </p:sp>
    </p:spTree>
    <p:extLst>
      <p:ext uri="{BB962C8B-B14F-4D97-AF65-F5344CB8AC3E}">
        <p14:creationId xmlns:p14="http://schemas.microsoft.com/office/powerpoint/2010/main" val="3937954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/billede + Punktopstil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814917" y="1268760"/>
            <a:ext cx="3840923" cy="43204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1950"/>
              </a:lnSpc>
              <a:buNone/>
              <a:defRPr sz="2400" b="0" i="0">
                <a:latin typeface="+mn-lt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dirty="0"/>
              <a:t>Tekst 24 pt/billede</a:t>
            </a:r>
          </a:p>
        </p:txBody>
      </p:sp>
      <p:sp>
        <p:nvSpPr>
          <p:cNvPr id="9" name="Titel 1"/>
          <p:cNvSpPr>
            <a:spLocks noGrp="1"/>
          </p:cNvSpPr>
          <p:nvPr>
            <p:ph type="title" hasCustomPrompt="1"/>
          </p:nvPr>
        </p:nvSpPr>
        <p:spPr>
          <a:xfrm>
            <a:off x="806301" y="476672"/>
            <a:ext cx="10570287" cy="648072"/>
          </a:xfrm>
          <a:prstGeom prst="rect">
            <a:avLst/>
          </a:prstGeom>
        </p:spPr>
        <p:txBody>
          <a:bodyPr/>
          <a:lstStyle>
            <a:lvl1pPr>
              <a:defRPr sz="3200" baseline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defRPr>
            </a:lvl1pPr>
          </a:lstStyle>
          <a:p>
            <a:r>
              <a:rPr lang="da-DK" dirty="0"/>
              <a:t>Overskrift 32 pt</a:t>
            </a:r>
          </a:p>
        </p:txBody>
      </p:sp>
      <p:sp>
        <p:nvSpPr>
          <p:cNvPr id="8" name="Pladsholder til indhold 7"/>
          <p:cNvSpPr>
            <a:spLocks noGrp="1"/>
          </p:cNvSpPr>
          <p:nvPr>
            <p:ph sz="quarter" idx="10"/>
          </p:nvPr>
        </p:nvSpPr>
        <p:spPr>
          <a:xfrm>
            <a:off x="5232401" y="1268414"/>
            <a:ext cx="6144684" cy="4321175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1163232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opstil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/>
          <p:cNvSpPr>
            <a:spLocks noGrp="1"/>
          </p:cNvSpPr>
          <p:nvPr>
            <p:ph type="title" hasCustomPrompt="1"/>
          </p:nvPr>
        </p:nvSpPr>
        <p:spPr>
          <a:xfrm>
            <a:off x="806301" y="476672"/>
            <a:ext cx="10570287" cy="648072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defRPr>
            </a:lvl1pPr>
          </a:lstStyle>
          <a:p>
            <a:r>
              <a:rPr lang="da-DK" dirty="0"/>
              <a:t>Overskrift 32 pt</a:t>
            </a:r>
          </a:p>
        </p:txBody>
      </p:sp>
      <p:sp>
        <p:nvSpPr>
          <p:cNvPr id="7" name="Pladsholder til indhold 7"/>
          <p:cNvSpPr>
            <a:spLocks noGrp="1"/>
          </p:cNvSpPr>
          <p:nvPr>
            <p:ph sz="quarter" idx="10"/>
          </p:nvPr>
        </p:nvSpPr>
        <p:spPr>
          <a:xfrm>
            <a:off x="806301" y="1196752"/>
            <a:ext cx="10570784" cy="43924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4025135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/billede - 2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/>
          <p:cNvSpPr>
            <a:spLocks noGrp="1"/>
          </p:cNvSpPr>
          <p:nvPr>
            <p:ph type="title" hasCustomPrompt="1"/>
          </p:nvPr>
        </p:nvSpPr>
        <p:spPr>
          <a:xfrm>
            <a:off x="806301" y="476672"/>
            <a:ext cx="10570287" cy="648072"/>
          </a:xfrm>
          <a:prstGeom prst="rect">
            <a:avLst/>
          </a:prstGeom>
        </p:spPr>
        <p:txBody>
          <a:bodyPr/>
          <a:lstStyle>
            <a:lvl1pPr>
              <a:defRPr sz="3200" baseline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defRPr>
            </a:lvl1pPr>
          </a:lstStyle>
          <a:p>
            <a:r>
              <a:rPr lang="da-DK" dirty="0"/>
              <a:t>Overskrift 32 pt</a:t>
            </a:r>
          </a:p>
        </p:txBody>
      </p:sp>
      <p:sp>
        <p:nvSpPr>
          <p:cNvPr id="8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5753093" y="1268760"/>
            <a:ext cx="5623495" cy="43204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1950"/>
              </a:lnSpc>
              <a:buNone/>
              <a:defRPr sz="2400" b="0" i="0">
                <a:latin typeface="+mn-lt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dirty="0"/>
              <a:t>Tekst 24 pt/billede</a:t>
            </a:r>
          </a:p>
        </p:txBody>
      </p:sp>
      <p:sp>
        <p:nvSpPr>
          <p:cNvPr id="14" name="Pladsholder til indhold 2"/>
          <p:cNvSpPr>
            <a:spLocks noGrp="1"/>
          </p:cNvSpPr>
          <p:nvPr>
            <p:ph sz="half" idx="10" hasCustomPrompt="1"/>
          </p:nvPr>
        </p:nvSpPr>
        <p:spPr>
          <a:xfrm>
            <a:off x="815414" y="1268760"/>
            <a:ext cx="4647516" cy="43204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1950"/>
              </a:lnSpc>
              <a:buNone/>
              <a:defRPr sz="2400" b="0" i="0">
                <a:latin typeface="+mn-lt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dirty="0"/>
              <a:t>Tekst 24 pt/billede</a:t>
            </a:r>
          </a:p>
        </p:txBody>
      </p:sp>
    </p:spTree>
    <p:extLst>
      <p:ext uri="{BB962C8B-B14F-4D97-AF65-F5344CB8AC3E}">
        <p14:creationId xmlns:p14="http://schemas.microsoft.com/office/powerpoint/2010/main" val="227699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/billede + Grafisk opstil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lipse 2">
            <a:extLst>
              <a:ext uri="{FF2B5EF4-FFF2-40B4-BE49-F238E27FC236}">
                <a16:creationId xmlns:a16="http://schemas.microsoft.com/office/drawing/2014/main" id="{FF996BB1-FE2D-3743-5CEC-E1BB248A990A}"/>
              </a:ext>
            </a:extLst>
          </p:cNvPr>
          <p:cNvSpPr/>
          <p:nvPr userDrawn="1"/>
        </p:nvSpPr>
        <p:spPr>
          <a:xfrm>
            <a:off x="7221859" y="1478871"/>
            <a:ext cx="2232248" cy="2232248"/>
          </a:xfrm>
          <a:prstGeom prst="ellipse">
            <a:avLst/>
          </a:prstGeom>
          <a:solidFill>
            <a:srgbClr val="99C6EE"/>
          </a:solidFill>
          <a:ln>
            <a:solidFill>
              <a:srgbClr val="99C6E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7" name="Pladsholder til tekst 3"/>
          <p:cNvSpPr>
            <a:spLocks noGrp="1"/>
          </p:cNvSpPr>
          <p:nvPr>
            <p:ph type="body" sz="quarter" idx="18" hasCustomPrompt="1"/>
          </p:nvPr>
        </p:nvSpPr>
        <p:spPr>
          <a:xfrm>
            <a:off x="6731687" y="2420888"/>
            <a:ext cx="3212592" cy="3600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 baseline="0">
                <a:solidFill>
                  <a:schemeClr val="tx1"/>
                </a:solidFill>
                <a:latin typeface="+mn-lt"/>
                <a:ea typeface="Open Sans bold" panose="020B0806030504020204" pitchFamily="34" charset="0"/>
                <a:cs typeface="Open Sans bold" panose="020B0806030504020204" pitchFamily="34" charset="0"/>
              </a:defRPr>
            </a:lvl1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20 </a:t>
            </a:r>
            <a:r>
              <a:rPr lang="en-US" dirty="0" err="1"/>
              <a:t>pt</a:t>
            </a:r>
            <a:endParaRPr lang="en-US" dirty="0"/>
          </a:p>
          <a:p>
            <a:pPr lvl="0"/>
            <a:endParaRPr lang="da-DK" dirty="0"/>
          </a:p>
          <a:p>
            <a:pPr lvl="0"/>
            <a:endParaRPr lang="da-DK" dirty="0"/>
          </a:p>
        </p:txBody>
      </p:sp>
      <p:sp>
        <p:nvSpPr>
          <p:cNvPr id="14" name="Titel 1"/>
          <p:cNvSpPr>
            <a:spLocks noGrp="1"/>
          </p:cNvSpPr>
          <p:nvPr>
            <p:ph type="title" hasCustomPrompt="1"/>
          </p:nvPr>
        </p:nvSpPr>
        <p:spPr>
          <a:xfrm>
            <a:off x="806301" y="476672"/>
            <a:ext cx="10570287" cy="648072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defRPr>
            </a:lvl1pPr>
          </a:lstStyle>
          <a:p>
            <a:r>
              <a:rPr lang="da-DK" dirty="0"/>
              <a:t>Overskrift 32 pt</a:t>
            </a:r>
          </a:p>
        </p:txBody>
      </p:sp>
      <p:sp>
        <p:nvSpPr>
          <p:cNvPr id="1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814917" y="1268760"/>
            <a:ext cx="3840923" cy="43204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1950"/>
              </a:lnSpc>
              <a:buNone/>
              <a:defRPr sz="2400" b="0" i="0">
                <a:latin typeface="+mn-lt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dirty="0"/>
              <a:t>Tekst 24 pt/billede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6FB74BAB-5E52-6B62-0B27-118E0F6CB5CE}"/>
              </a:ext>
            </a:extLst>
          </p:cNvPr>
          <p:cNvSpPr/>
          <p:nvPr userDrawn="1"/>
        </p:nvSpPr>
        <p:spPr>
          <a:xfrm>
            <a:off x="8171390" y="2949122"/>
            <a:ext cx="2232248" cy="2232248"/>
          </a:xfrm>
          <a:prstGeom prst="ellipse">
            <a:avLst/>
          </a:prstGeom>
          <a:solidFill>
            <a:srgbClr val="BFBFBF">
              <a:alpha val="3607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3C5899CC-04CC-8D31-564D-B060A39EC835}"/>
              </a:ext>
            </a:extLst>
          </p:cNvPr>
          <p:cNvSpPr/>
          <p:nvPr userDrawn="1"/>
        </p:nvSpPr>
        <p:spPr>
          <a:xfrm>
            <a:off x="6276349" y="2949122"/>
            <a:ext cx="2232248" cy="2232248"/>
          </a:xfrm>
          <a:prstGeom prst="ellipse">
            <a:avLst/>
          </a:prstGeom>
          <a:solidFill>
            <a:srgbClr val="E7451F">
              <a:alpha val="7607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30" name="Pladsholder til tekst 3"/>
          <p:cNvSpPr>
            <a:spLocks noGrp="1"/>
          </p:cNvSpPr>
          <p:nvPr>
            <p:ph type="body" sz="quarter" idx="20" hasCustomPrompt="1"/>
          </p:nvPr>
        </p:nvSpPr>
        <p:spPr>
          <a:xfrm>
            <a:off x="5735960" y="3906184"/>
            <a:ext cx="3212592" cy="360040"/>
          </a:xfrm>
          <a:prstGeom prst="rect">
            <a:avLst/>
          </a:prstGeom>
          <a:noFill/>
        </p:spPr>
        <p:txBody>
          <a:bodyPr/>
          <a:lstStyle>
            <a:lvl1pPr marL="0" indent="0" algn="ctr">
              <a:buNone/>
              <a:defRPr sz="2000" b="0" i="0" baseline="0">
                <a:solidFill>
                  <a:schemeClr val="tx1"/>
                </a:solidFill>
                <a:latin typeface="+mn-lt"/>
                <a:ea typeface="Open Sans bold" panose="020B0806030504020204" pitchFamily="34" charset="0"/>
                <a:cs typeface="Open Sans bold" panose="020B0806030504020204" pitchFamily="34" charset="0"/>
              </a:defRPr>
            </a:lvl1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20 </a:t>
            </a:r>
            <a:r>
              <a:rPr lang="en-US" dirty="0" err="1"/>
              <a:t>pt</a:t>
            </a:r>
            <a:endParaRPr lang="en-US" dirty="0"/>
          </a:p>
          <a:p>
            <a:pPr lvl="0"/>
            <a:endParaRPr lang="da-DK" dirty="0"/>
          </a:p>
          <a:p>
            <a:pPr lvl="0"/>
            <a:endParaRPr lang="da-DK" dirty="0"/>
          </a:p>
        </p:txBody>
      </p:sp>
      <p:sp>
        <p:nvSpPr>
          <p:cNvPr id="29" name="Pladsholder til tekst 3"/>
          <p:cNvSpPr>
            <a:spLocks noGrp="1"/>
          </p:cNvSpPr>
          <p:nvPr>
            <p:ph type="body" sz="quarter" idx="19" hasCustomPrompt="1"/>
          </p:nvPr>
        </p:nvSpPr>
        <p:spPr>
          <a:xfrm>
            <a:off x="7681218" y="3885226"/>
            <a:ext cx="3212592" cy="3600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 baseline="0">
                <a:solidFill>
                  <a:schemeClr val="tx1"/>
                </a:solidFill>
                <a:latin typeface="+mn-lt"/>
                <a:ea typeface="Open Sans bold" panose="020B0806030504020204" pitchFamily="34" charset="0"/>
                <a:cs typeface="Open Sans bold" panose="020B0806030504020204" pitchFamily="34" charset="0"/>
              </a:defRPr>
            </a:lvl1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20 </a:t>
            </a:r>
            <a:r>
              <a:rPr lang="en-US" dirty="0" err="1"/>
              <a:t>pt</a:t>
            </a:r>
            <a:endParaRPr lang="en-US" dirty="0"/>
          </a:p>
          <a:p>
            <a:pPr lvl="0"/>
            <a:endParaRPr lang="da-DK" dirty="0"/>
          </a:p>
          <a:p>
            <a:pPr lvl="0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9368556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Forside 1 - SD-Rød +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Billede 17"/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05" t="9803" r="2255" b="9248"/>
          <a:stretch/>
        </p:blipFill>
        <p:spPr>
          <a:xfrm>
            <a:off x="-48683" y="1700808"/>
            <a:ext cx="12240683" cy="5184576"/>
          </a:xfrm>
          <a:prstGeom prst="rect">
            <a:avLst/>
          </a:prstGeom>
        </p:spPr>
      </p:pic>
      <p:sp>
        <p:nvSpPr>
          <p:cNvPr id="11" name="Rektangel 10"/>
          <p:cNvSpPr/>
          <p:nvPr userDrawn="1"/>
        </p:nvSpPr>
        <p:spPr>
          <a:xfrm>
            <a:off x="-48683" y="1700808"/>
            <a:ext cx="12240683" cy="5184576"/>
          </a:xfrm>
          <a:prstGeom prst="rect">
            <a:avLst/>
          </a:prstGeom>
          <a:solidFill>
            <a:srgbClr val="E56A54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800"/>
          </a:p>
        </p:txBody>
      </p:sp>
      <p:sp>
        <p:nvSpPr>
          <p:cNvPr id="3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814917" y="2348324"/>
            <a:ext cx="10081616" cy="432605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l">
              <a:buNone/>
              <a:defRPr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/>
              <a:t>”Trompet” - </a:t>
            </a:r>
            <a:r>
              <a:rPr lang="da-DK" dirty="0" err="1"/>
              <a:t>Noto</a:t>
            </a:r>
            <a:r>
              <a:rPr lang="da-DK" dirty="0"/>
              <a:t> </a:t>
            </a:r>
            <a:r>
              <a:rPr lang="da-DK" dirty="0" err="1"/>
              <a:t>serif</a:t>
            </a:r>
            <a:r>
              <a:rPr lang="da-DK" dirty="0"/>
              <a:t> 24 pt</a:t>
            </a:r>
          </a:p>
        </p:txBody>
      </p:sp>
      <p:sp>
        <p:nvSpPr>
          <p:cNvPr id="10" name="Titel 9"/>
          <p:cNvSpPr>
            <a:spLocks noGrp="1"/>
          </p:cNvSpPr>
          <p:nvPr>
            <p:ph type="title" hasCustomPrompt="1"/>
          </p:nvPr>
        </p:nvSpPr>
        <p:spPr>
          <a:xfrm>
            <a:off x="814917" y="2835387"/>
            <a:ext cx="10081616" cy="1025661"/>
          </a:xfrm>
          <a:prstGeom prst="rect">
            <a:avLst/>
          </a:prstGeom>
          <a:noFill/>
        </p:spPr>
        <p:txBody>
          <a:bodyPr anchor="t"/>
          <a:lstStyle>
            <a:lvl1pPr>
              <a:lnSpc>
                <a:spcPts val="3500"/>
              </a:lnSpc>
              <a:defRPr sz="3600" baseline="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OVERSKRIFT /OPEN SANS 32 PT</a:t>
            </a:r>
          </a:p>
        </p:txBody>
      </p:sp>
      <p:sp>
        <p:nvSpPr>
          <p:cNvPr id="9" name="Pladsholder til tekst 3"/>
          <p:cNvSpPr>
            <a:spLocks noGrp="1"/>
          </p:cNvSpPr>
          <p:nvPr>
            <p:ph type="body" sz="quarter" idx="19" hasCustomPrompt="1"/>
          </p:nvPr>
        </p:nvSpPr>
        <p:spPr>
          <a:xfrm>
            <a:off x="7824192" y="6165304"/>
            <a:ext cx="4032448" cy="504056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 b="0" i="1" baseline="0">
                <a:solidFill>
                  <a:schemeClr val="bg1"/>
                </a:solidFill>
                <a:latin typeface="+mn-lt"/>
                <a:ea typeface="Open Sans bold" panose="020B0806030504020204" pitchFamily="34" charset="0"/>
                <a:cs typeface="Open Sans bold" panose="020B0806030504020204" pitchFamily="34" charset="0"/>
              </a:defRPr>
            </a:lvl1pPr>
          </a:lstStyle>
          <a:p>
            <a:pPr lvl="0"/>
            <a:r>
              <a:rPr lang="en-US" dirty="0" err="1"/>
              <a:t>Begivenhed</a:t>
            </a:r>
            <a:r>
              <a:rPr lang="en-US" dirty="0"/>
              <a:t> </a:t>
            </a:r>
          </a:p>
          <a:p>
            <a:pPr lvl="0"/>
            <a:r>
              <a:rPr lang="en-US" dirty="0" err="1"/>
              <a:t>Navn</a:t>
            </a:r>
            <a:r>
              <a:rPr lang="en-US" dirty="0"/>
              <a:t> 14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8" name="Ellipse 7"/>
          <p:cNvSpPr/>
          <p:nvPr userDrawn="1"/>
        </p:nvSpPr>
        <p:spPr>
          <a:xfrm rot="1220097">
            <a:off x="10937425" y="4168921"/>
            <a:ext cx="960107" cy="720080"/>
          </a:xfrm>
          <a:prstGeom prst="ellipse">
            <a:avLst/>
          </a:prstGeom>
          <a:solidFill>
            <a:schemeClr val="bg1">
              <a:alpha val="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800"/>
          </a:p>
        </p:txBody>
      </p:sp>
      <p:sp>
        <p:nvSpPr>
          <p:cNvPr id="12" name="Ellipse 11"/>
          <p:cNvSpPr/>
          <p:nvPr userDrawn="1"/>
        </p:nvSpPr>
        <p:spPr>
          <a:xfrm rot="1220097">
            <a:off x="10236212" y="4807553"/>
            <a:ext cx="384043" cy="288032"/>
          </a:xfrm>
          <a:prstGeom prst="ellipse">
            <a:avLst/>
          </a:prstGeom>
          <a:solidFill>
            <a:schemeClr val="bg1">
              <a:alpha val="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800"/>
          </a:p>
        </p:txBody>
      </p:sp>
      <p:sp>
        <p:nvSpPr>
          <p:cNvPr id="17" name="Kombinationstegning 16"/>
          <p:cNvSpPr/>
          <p:nvPr userDrawn="1"/>
        </p:nvSpPr>
        <p:spPr>
          <a:xfrm rot="1220097">
            <a:off x="9681055" y="4829235"/>
            <a:ext cx="2843972" cy="2470575"/>
          </a:xfrm>
          <a:custGeom>
            <a:avLst/>
            <a:gdLst>
              <a:gd name="connsiteX0" fmla="*/ 1209429 w 2132979"/>
              <a:gd name="connsiteY0" fmla="*/ 94374 h 2470575"/>
              <a:gd name="connsiteX1" fmla="*/ 1391364 w 2132979"/>
              <a:gd name="connsiteY1" fmla="*/ 27785 h 2470575"/>
              <a:gd name="connsiteX2" fmla="*/ 1499421 w 2132979"/>
              <a:gd name="connsiteY2" fmla="*/ 0 h 2470575"/>
              <a:gd name="connsiteX3" fmla="*/ 2132979 w 2132979"/>
              <a:gd name="connsiteY3" fmla="*/ 1709526 h 2470575"/>
              <a:gd name="connsiteX4" fmla="*/ 79447 w 2132979"/>
              <a:gd name="connsiteY4" fmla="*/ 2470575 h 2470575"/>
              <a:gd name="connsiteX5" fmla="*/ 40231 w 2132979"/>
              <a:gd name="connsiteY5" fmla="*/ 2318061 h 2470575"/>
              <a:gd name="connsiteX6" fmla="*/ 0 w 2132979"/>
              <a:gd name="connsiteY6" fmla="*/ 1918978 h 2470575"/>
              <a:gd name="connsiteX7" fmla="*/ 1209429 w 2132979"/>
              <a:gd name="connsiteY7" fmla="*/ 94374 h 2470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2979" h="2470575">
                <a:moveTo>
                  <a:pt x="1209429" y="94374"/>
                </a:moveTo>
                <a:cubicBezTo>
                  <a:pt x="1268657" y="69322"/>
                  <a:pt x="1329357" y="47071"/>
                  <a:pt x="1391364" y="27785"/>
                </a:cubicBezTo>
                <a:lnTo>
                  <a:pt x="1499421" y="0"/>
                </a:lnTo>
                <a:lnTo>
                  <a:pt x="2132979" y="1709526"/>
                </a:lnTo>
                <a:lnTo>
                  <a:pt x="79447" y="2470575"/>
                </a:lnTo>
                <a:lnTo>
                  <a:pt x="40231" y="2318061"/>
                </a:lnTo>
                <a:cubicBezTo>
                  <a:pt x="13853" y="2189154"/>
                  <a:pt x="0" y="2055684"/>
                  <a:pt x="0" y="1918978"/>
                </a:cubicBezTo>
                <a:cubicBezTo>
                  <a:pt x="0" y="1098744"/>
                  <a:pt x="498698" y="394988"/>
                  <a:pt x="1209429" y="94374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a-DK" sz="1800"/>
          </a:p>
        </p:txBody>
      </p:sp>
    </p:spTree>
    <p:extLst>
      <p:ext uri="{BB962C8B-B14F-4D97-AF65-F5344CB8AC3E}">
        <p14:creationId xmlns:p14="http://schemas.microsoft.com/office/powerpoint/2010/main" val="167467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 descr="Et billede, der indeholder skærmbillede, Grafik, Font/skrifttype, cirkel&#10;&#10;Automatisk genereret beskrivelse">
            <a:extLst>
              <a:ext uri="{FF2B5EF4-FFF2-40B4-BE49-F238E27FC236}">
                <a16:creationId xmlns:a16="http://schemas.microsoft.com/office/drawing/2014/main" id="{77D212D5-97F5-8DD1-9563-AD33721AD0D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432" y="620688"/>
            <a:ext cx="2088232" cy="826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126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72" r:id="rId2"/>
    <p:sldLayoutId id="2147483665" r:id="rId3"/>
    <p:sldLayoutId id="2147483649" r:id="rId4"/>
    <p:sldLayoutId id="2147483666" r:id="rId5"/>
    <p:sldLayoutId id="2147483658" r:id="rId6"/>
  </p:sldLayoutIdLst>
  <p:hf sldNum="0" hdr="0" ftr="0" dt="0"/>
  <p:txStyles>
    <p:titleStyle>
      <a:lvl1pPr algn="l" defTabSz="914400" rtl="0" eaLnBrk="1" latinLnBrk="0" hangingPunct="1">
        <a:lnSpc>
          <a:spcPts val="4100"/>
        </a:lnSpc>
        <a:spcBef>
          <a:spcPct val="0"/>
        </a:spcBef>
        <a:buNone/>
        <a:defRPr sz="3600" b="1" kern="1200" cap="none" baseline="0">
          <a:solidFill>
            <a:schemeClr val="tx1"/>
          </a:solidFill>
          <a:latin typeface="Open Sans ExtraBold" panose="020B090603080402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b="0" i="1" kern="1200" baseline="0">
          <a:solidFill>
            <a:schemeClr val="tx1"/>
          </a:solidFill>
          <a:latin typeface="Noto Serif" panose="02020600060500020200" pitchFamily="18" charset="0"/>
          <a:ea typeface="Open Sans ExtraBold" panose="020B0906030804020204" pitchFamily="34" charset="0"/>
          <a:cs typeface="Open Sans ExtraBold" panose="020B0906030804020204" pitchFamily="34" charset="0"/>
        </a:defRPr>
      </a:lvl1pPr>
      <a:lvl2pPr marL="45720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1600" b="0" kern="1200" baseline="0">
          <a:solidFill>
            <a:schemeClr val="tx1"/>
          </a:solidFill>
          <a:latin typeface="Open Sans bold" panose="020B0806030504020204" pitchFamily="34" charset="0"/>
          <a:ea typeface="Open Sans bold" panose="020B0806030504020204" pitchFamily="34" charset="0"/>
          <a:cs typeface="Open Sans bold" panose="020B0806030504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 baseline="0">
          <a:solidFill>
            <a:srgbClr val="FF000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400" kern="1200" baseline="0">
          <a:solidFill>
            <a:srgbClr val="FF0000"/>
          </a:solidFill>
          <a:latin typeface="+mn-lt"/>
          <a:ea typeface="Open Sans bold" panose="020B0806030504020204" pitchFamily="34" charset="0"/>
          <a:cs typeface="Open Sans bold" panose="020B0806030504020204" pitchFamily="34" charset="0"/>
        </a:defRPr>
      </a:lvl4pPr>
      <a:lvl5pPr marL="182880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1400" i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lipse 2"/>
          <p:cNvSpPr/>
          <p:nvPr userDrawn="1"/>
        </p:nvSpPr>
        <p:spPr>
          <a:xfrm>
            <a:off x="9984433" y="-2000319"/>
            <a:ext cx="4415136" cy="3960440"/>
          </a:xfrm>
          <a:prstGeom prst="ellipse">
            <a:avLst/>
          </a:prstGeom>
          <a:solidFill>
            <a:srgbClr val="99C6EE">
              <a:alpha val="17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800"/>
          </a:p>
        </p:txBody>
      </p:sp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dirty="0"/>
              <a:t>Klik for at redigere i master</a:t>
            </a:r>
          </a:p>
        </p:txBody>
      </p:sp>
      <p:sp>
        <p:nvSpPr>
          <p:cNvPr id="6" name="Pladsholder til tekst 5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dirty="0"/>
              <a:t>Rediger typografien i masterens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50D5BD84-013F-DC16-6B85-7B2DC7EAE00D}"/>
              </a:ext>
            </a:extLst>
          </p:cNvPr>
          <p:cNvSpPr/>
          <p:nvPr userDrawn="1"/>
        </p:nvSpPr>
        <p:spPr>
          <a:xfrm>
            <a:off x="8184232" y="-816647"/>
            <a:ext cx="1633536" cy="1591244"/>
          </a:xfrm>
          <a:prstGeom prst="ellipse">
            <a:avLst/>
          </a:prstGeom>
          <a:solidFill>
            <a:srgbClr val="99C6EE">
              <a:alpha val="17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800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5A8A996D-9F73-353C-0083-64A8B606AAD5}"/>
              </a:ext>
            </a:extLst>
          </p:cNvPr>
          <p:cNvSpPr/>
          <p:nvPr userDrawn="1"/>
        </p:nvSpPr>
        <p:spPr>
          <a:xfrm>
            <a:off x="9359009" y="941077"/>
            <a:ext cx="625424" cy="583132"/>
          </a:xfrm>
          <a:prstGeom prst="ellipse">
            <a:avLst/>
          </a:prstGeom>
          <a:solidFill>
            <a:srgbClr val="99C6EE">
              <a:alpha val="17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800" dirty="0"/>
          </a:p>
        </p:txBody>
      </p:sp>
      <p:pic>
        <p:nvPicPr>
          <p:cNvPr id="11" name="Billede 10" descr="Et billede, der indeholder skærmbillede, Grafik, Font/skrifttype, cirkel&#10;&#10;Automatisk genereret beskrivelse">
            <a:extLst>
              <a:ext uri="{FF2B5EF4-FFF2-40B4-BE49-F238E27FC236}">
                <a16:creationId xmlns:a16="http://schemas.microsoft.com/office/drawing/2014/main" id="{3ECB6893-6BB6-C8EE-ED06-5C04790B54DD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84" y="5813988"/>
            <a:ext cx="1944216" cy="769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527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70" r:id="rId4"/>
    <p:sldLayoutId id="2147483667" r:id="rId5"/>
    <p:sldLayoutId id="2147483674" r:id="rId6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kern="1200" cap="none" baseline="0">
          <a:solidFill>
            <a:schemeClr val="tx1"/>
          </a:solidFill>
          <a:latin typeface="Open Sans ExtraBold" panose="020B090603080402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b="1" i="0" kern="1200" baseline="0">
          <a:solidFill>
            <a:schemeClr val="tx1"/>
          </a:solidFill>
          <a:latin typeface="+mj-lt"/>
          <a:ea typeface="Open Sans ExtraBold" panose="020B0906030804020204" pitchFamily="34" charset="0"/>
          <a:cs typeface="Open Sans ExtraBold" panose="020B0906030804020204" pitchFamily="34" charset="0"/>
        </a:defRPr>
      </a:lvl1pPr>
      <a:lvl2pPr marL="45720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000" b="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Open Sans bold" panose="020B0806030504020204" pitchFamily="34" charset="0"/>
          <a:cs typeface="Open Sans bold" panose="020B0806030504020204" pitchFamily="34" charset="0"/>
        </a:defRPr>
      </a:lvl4pPr>
      <a:lvl5pPr marL="182880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1400" i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.png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titel 1">
            <a:extLst>
              <a:ext uri="{FF2B5EF4-FFF2-40B4-BE49-F238E27FC236}">
                <a16:creationId xmlns:a16="http://schemas.microsoft.com/office/drawing/2014/main" id="{6E377911-EECA-C4D9-0F2D-D681990051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Onsdagsklub i foreningen for ATAKSI/HSP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43E3646-F4E3-7EB5-6CFD-024FF056E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GULDKUNDEUNDERSØGELSEN 2024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CC0663D-EE3A-32D5-31CF-3DCC3CB6079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da-DK" dirty="0"/>
              <a:t>13. November 2024, Lene Jensen</a:t>
            </a:r>
          </a:p>
        </p:txBody>
      </p:sp>
    </p:spTree>
    <p:extLst>
      <p:ext uri="{BB962C8B-B14F-4D97-AF65-F5344CB8AC3E}">
        <p14:creationId xmlns:p14="http://schemas.microsoft.com/office/powerpoint/2010/main" val="39081027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rgbClr val="FF0000"/>
                </a:solidFill>
              </a:rPr>
              <a:t>HVEM ER SJÆLDNE DIAGNOSER?</a:t>
            </a:r>
          </a:p>
        </p:txBody>
      </p:sp>
      <p:pic>
        <p:nvPicPr>
          <p:cNvPr id="3" name="Pladsholder til indhold 2">
            <a:extLst>
              <a:ext uri="{FF2B5EF4-FFF2-40B4-BE49-F238E27FC236}">
                <a16:creationId xmlns:a16="http://schemas.microsoft.com/office/drawing/2014/main" id="{F1701291-74A5-FA09-0BDC-89CE99E96D17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3"/>
          <a:stretch>
            <a:fillRect/>
          </a:stretch>
        </p:blipFill>
        <p:spPr>
          <a:xfrm>
            <a:off x="940230" y="1144157"/>
            <a:ext cx="4435690" cy="2631462"/>
          </a:xfrm>
        </p:spPr>
      </p:pic>
      <p:pic>
        <p:nvPicPr>
          <p:cNvPr id="5" name="Billede 4" descr="Et billede, der indeholder tøj, person, menneske, indendørs&#10;&#10;Automatisk genereret beskrivelse">
            <a:extLst>
              <a:ext uri="{FF2B5EF4-FFF2-40B4-BE49-F238E27FC236}">
                <a16:creationId xmlns:a16="http://schemas.microsoft.com/office/drawing/2014/main" id="{4E926654-4A91-04BF-F03D-94EBA5A0A5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4820" y="1124744"/>
            <a:ext cx="3076912" cy="3076912"/>
          </a:xfrm>
          <a:prstGeom prst="rect">
            <a:avLst/>
          </a:prstGeom>
        </p:spPr>
      </p:pic>
      <p:pic>
        <p:nvPicPr>
          <p:cNvPr id="7" name="Billede 6" descr="Et billede, der indeholder indendørs, person, møbel, personer/mennesker&#10;&#10;Automatisk genereret beskrivelse">
            <a:extLst>
              <a:ext uri="{FF2B5EF4-FFF2-40B4-BE49-F238E27FC236}">
                <a16:creationId xmlns:a16="http://schemas.microsoft.com/office/drawing/2014/main" id="{7FDD5B20-7EBE-191E-9364-0BEB13BC99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649" b="8001"/>
          <a:stretch/>
        </p:blipFill>
        <p:spPr>
          <a:xfrm>
            <a:off x="2786752" y="4404222"/>
            <a:ext cx="5934980" cy="2196654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D2394024-FCB3-FCA4-6D93-955ED2CB86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8006" y="2058977"/>
            <a:ext cx="2193054" cy="154755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Billede 1">
            <a:extLst>
              <a:ext uri="{FF2B5EF4-FFF2-40B4-BE49-F238E27FC236}">
                <a16:creationId xmlns:a16="http://schemas.microsoft.com/office/drawing/2014/main" id="{C6BAD25E-14C3-5474-ADF3-947EDBFC83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7105" y="1124743"/>
            <a:ext cx="1009548" cy="765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Billede 13">
            <a:extLst>
              <a:ext uri="{FF2B5EF4-FFF2-40B4-BE49-F238E27FC236}">
                <a16:creationId xmlns:a16="http://schemas.microsoft.com/office/drawing/2014/main" id="{201209C9-A0A2-2B19-3D69-BDD65ED70E3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34144" y="999556"/>
            <a:ext cx="996117" cy="1098658"/>
          </a:xfrm>
          <a:prstGeom prst="rect">
            <a:avLst/>
          </a:prstGeom>
        </p:spPr>
      </p:pic>
      <p:sp>
        <p:nvSpPr>
          <p:cNvPr id="15" name="Tekstfelt 14">
            <a:extLst>
              <a:ext uri="{FF2B5EF4-FFF2-40B4-BE49-F238E27FC236}">
                <a16:creationId xmlns:a16="http://schemas.microsoft.com/office/drawing/2014/main" id="{1BADDCC6-0DFC-B497-BB12-7C50020B925A}"/>
              </a:ext>
            </a:extLst>
          </p:cNvPr>
          <p:cNvSpPr txBox="1"/>
          <p:nvPr/>
        </p:nvSpPr>
        <p:spPr>
          <a:xfrm>
            <a:off x="9336360" y="3775619"/>
            <a:ext cx="273630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fontAlgn="base">
              <a:lnSpc>
                <a:spcPct val="100000"/>
              </a:lnSpc>
              <a:spcAft>
                <a:spcPct val="0"/>
              </a:spcAft>
              <a:buClr>
                <a:srgbClr val="9EBFE3"/>
              </a:buClr>
              <a:buFontTx/>
              <a:buChar char="•"/>
            </a:pPr>
            <a:r>
              <a:rPr lang="da-DK" altLang="da-DK" b="1" kern="0" dirty="0">
                <a:ea typeface="Open Sans" panose="020B0606030504020204" pitchFamily="34" charset="0"/>
                <a:cs typeface="Open Sans" panose="020B0606030504020204" pitchFamily="34" charset="0"/>
              </a:rPr>
              <a:t>55 </a:t>
            </a:r>
            <a:r>
              <a:rPr lang="da-DK" altLang="da-DK" b="1" kern="0" dirty="0" err="1">
                <a:ea typeface="Open Sans" panose="020B0606030504020204" pitchFamily="34" charset="0"/>
                <a:cs typeface="Open Sans" panose="020B0606030504020204" pitchFamily="34" charset="0"/>
              </a:rPr>
              <a:t>medl.foreninger</a:t>
            </a:r>
            <a:r>
              <a:rPr lang="da-DK" altLang="da-DK" b="1" kern="0" dirty="0">
                <a:ea typeface="Open Sans" panose="020B0606030504020204" pitchFamily="34" charset="0"/>
                <a:cs typeface="Open Sans" panose="020B0606030504020204" pitchFamily="34" charset="0"/>
              </a:rPr>
              <a:t> + Sjældne-netværk = 12.500 medlemmer,  knapt 600 diagnoser</a:t>
            </a:r>
          </a:p>
          <a:p>
            <a:pPr marL="342900" lvl="0" indent="-342900" fontAlgn="base">
              <a:lnSpc>
                <a:spcPct val="100000"/>
              </a:lnSpc>
              <a:spcAft>
                <a:spcPct val="0"/>
              </a:spcAft>
              <a:buClr>
                <a:srgbClr val="9EBFE3"/>
              </a:buClr>
              <a:buFontTx/>
              <a:buChar char="•"/>
            </a:pPr>
            <a:r>
              <a:rPr lang="da-DK" altLang="da-DK" b="1" kern="0" dirty="0">
                <a:ea typeface="Open Sans" panose="020B0606030504020204" pitchFamily="34" charset="0"/>
                <a:cs typeface="Open Sans" panose="020B0606030504020204" pitchFamily="34" charset="0"/>
              </a:rPr>
              <a:t>Sekretariat i HH, ca. 6 årsværk</a:t>
            </a:r>
          </a:p>
          <a:p>
            <a:pPr marL="342900" indent="-342900" fontAlgn="base">
              <a:lnSpc>
                <a:spcPct val="100000"/>
              </a:lnSpc>
              <a:spcAft>
                <a:spcPct val="0"/>
              </a:spcAft>
              <a:buClr>
                <a:srgbClr val="9EBFE3"/>
              </a:buClr>
              <a:buFontTx/>
              <a:buChar char="•"/>
            </a:pPr>
            <a:r>
              <a:rPr lang="da-DK" b="1" kern="0" dirty="0">
                <a:ea typeface="Open Sans" panose="020B0606030504020204" pitchFamily="34" charset="0"/>
                <a:cs typeface="Open Sans" panose="020B0606030504020204" pitchFamily="34" charset="0"/>
              </a:rPr>
              <a:t>Aktive medlemmer af Danske Patienter og EURORDIS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99330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indhold 6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da-DK" dirty="0"/>
              <a:t>            </a:t>
            </a:r>
          </a:p>
          <a:p>
            <a:r>
              <a:rPr lang="da-DK" b="1" dirty="0"/>
              <a:t>                              </a:t>
            </a:r>
          </a:p>
          <a:p>
            <a:endParaRPr lang="da-DK" b="1" dirty="0">
              <a:solidFill>
                <a:srgbClr val="00B050"/>
              </a:solidFill>
            </a:endParaRPr>
          </a:p>
          <a:p>
            <a:r>
              <a:rPr lang="da-DK" b="1" dirty="0">
                <a:solidFill>
                  <a:srgbClr val="00B050"/>
                </a:solidFill>
              </a:rPr>
              <a:t>		</a:t>
            </a:r>
            <a:endParaRPr lang="da-DK" dirty="0"/>
          </a:p>
          <a:p>
            <a:pPr lvl="1"/>
            <a:endParaRPr lang="da-DK" dirty="0"/>
          </a:p>
          <a:p>
            <a:pPr lvl="1"/>
            <a:endParaRPr lang="da-DK" dirty="0"/>
          </a:p>
          <a:p>
            <a:r>
              <a:rPr lang="da-DK" dirty="0"/>
              <a:t>                              </a:t>
            </a:r>
            <a:br>
              <a:rPr lang="da-DK" dirty="0"/>
            </a:br>
            <a:r>
              <a:rPr lang="da-DK" dirty="0"/>
              <a:t>                              </a:t>
            </a:r>
          </a:p>
          <a:p>
            <a:endParaRPr lang="da-DK" b="1" dirty="0">
              <a:solidFill>
                <a:srgbClr val="00B050"/>
              </a:solidFill>
            </a:endParaRPr>
          </a:p>
          <a:p>
            <a:r>
              <a:rPr lang="da-DK" b="1" dirty="0">
                <a:solidFill>
                  <a:srgbClr val="00B050"/>
                </a:solidFill>
              </a:rPr>
              <a:t>		</a:t>
            </a: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EN HJÆLPENDE HÅND….. 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4294967295"/>
          </p:nvPr>
        </p:nvSpPr>
        <p:spPr>
          <a:xfrm>
            <a:off x="4727848" y="6165850"/>
            <a:ext cx="5940152" cy="50323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  <a:defRPr/>
            </a:pPr>
            <a:r>
              <a:rPr lang="da-DK" altLang="da-DK" i="1" dirty="0">
                <a:solidFill>
                  <a:srgbClr val="FF0000"/>
                </a:solidFill>
              </a:rPr>
              <a:t>Se mere på https://sjaeldnediagnoser.dk/helpline// </a:t>
            </a:r>
          </a:p>
        </p:txBody>
      </p:sp>
      <p:pic>
        <p:nvPicPr>
          <p:cNvPr id="8" name="Billed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9617" y="3789039"/>
            <a:ext cx="2470231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Billed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82" r="14092" b="1557"/>
          <a:stretch/>
        </p:blipFill>
        <p:spPr bwMode="auto">
          <a:xfrm>
            <a:off x="2258088" y="1268761"/>
            <a:ext cx="2455858" cy="1995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Billed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048" y="1268760"/>
            <a:ext cx="2665338" cy="1816044"/>
          </a:xfrm>
          <a:prstGeom prst="rect">
            <a:avLst/>
          </a:prstGeom>
        </p:spPr>
      </p:pic>
      <p:pic>
        <p:nvPicPr>
          <p:cNvPr id="4" name="Billed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8027" y="3933056"/>
            <a:ext cx="1681336" cy="1556792"/>
          </a:xfrm>
          <a:prstGeom prst="rect">
            <a:avLst/>
          </a:prstGeom>
        </p:spPr>
      </p:pic>
      <p:sp>
        <p:nvSpPr>
          <p:cNvPr id="10" name="Tekstboks 9"/>
          <p:cNvSpPr txBox="1"/>
          <p:nvPr/>
        </p:nvSpPr>
        <p:spPr>
          <a:xfrm>
            <a:off x="3601946" y="2900138"/>
            <a:ext cx="1128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dirty="0"/>
              <a:t>Helpline </a:t>
            </a:r>
          </a:p>
        </p:txBody>
      </p:sp>
      <p:sp>
        <p:nvSpPr>
          <p:cNvPr id="11" name="Tekstboks 10"/>
          <p:cNvSpPr txBox="1"/>
          <p:nvPr/>
        </p:nvSpPr>
        <p:spPr>
          <a:xfrm>
            <a:off x="6722255" y="2900138"/>
            <a:ext cx="1191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dirty="0"/>
              <a:t>Bisiddere</a:t>
            </a:r>
          </a:p>
        </p:txBody>
      </p:sp>
      <p:sp>
        <p:nvSpPr>
          <p:cNvPr id="12" name="Tekstboks 11"/>
          <p:cNvSpPr txBox="1"/>
          <p:nvPr/>
        </p:nvSpPr>
        <p:spPr>
          <a:xfrm>
            <a:off x="4107429" y="4545995"/>
            <a:ext cx="12749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dirty="0"/>
              <a:t>Sjældne-</a:t>
            </a:r>
          </a:p>
          <a:p>
            <a:r>
              <a:rPr lang="da-DK" b="1" dirty="0"/>
              <a:t>netværket</a:t>
            </a:r>
          </a:p>
        </p:txBody>
      </p:sp>
      <p:sp>
        <p:nvSpPr>
          <p:cNvPr id="13" name="Tekstboks 12"/>
          <p:cNvSpPr txBox="1"/>
          <p:nvPr/>
        </p:nvSpPr>
        <p:spPr>
          <a:xfrm>
            <a:off x="7548133" y="5661247"/>
            <a:ext cx="14512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dirty="0"/>
              <a:t>Navigatorer</a:t>
            </a:r>
          </a:p>
        </p:txBody>
      </p:sp>
    </p:spTree>
    <p:extLst>
      <p:ext uri="{BB962C8B-B14F-4D97-AF65-F5344CB8AC3E}">
        <p14:creationId xmlns:p14="http://schemas.microsoft.com/office/powerpoint/2010/main" val="40093715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GULDKUNDE 2024</a:t>
            </a:r>
          </a:p>
        </p:txBody>
      </p:sp>
      <p:pic>
        <p:nvPicPr>
          <p:cNvPr id="2" name="Pladsholder til indhold 1">
            <a:extLst>
              <a:ext uri="{FF2B5EF4-FFF2-40B4-BE49-F238E27FC236}">
                <a16:creationId xmlns:a16="http://schemas.microsoft.com/office/drawing/2014/main" id="{C18821C9-EF86-4731-F815-32965D23F4D3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776" y="2708920"/>
            <a:ext cx="2717595" cy="34506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2149C224-7D77-D234-AD34-01846EC2A6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9456" y="1845965"/>
            <a:ext cx="2481387" cy="34097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D0AC6FDA-FBD9-3AFF-6E56-4037E73F3B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76281">
            <a:off x="6058500" y="964856"/>
            <a:ext cx="6107650" cy="38183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310602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49244" y="798884"/>
            <a:ext cx="4852610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07000"/>
              </a:lnSpc>
              <a:spcBef>
                <a:spcPts val="1800"/>
              </a:spcBef>
              <a:spcAft>
                <a:spcPts val="0"/>
              </a:spcAft>
            </a:pPr>
            <a:r>
              <a:rPr lang="da-DK" b="1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1) Baggrunds data -</a:t>
            </a:r>
            <a:r>
              <a:rPr lang="da-DK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om dig selv eller dit barn</a:t>
            </a:r>
            <a:endParaRPr lang="da-DK" sz="1600" dirty="0">
              <a:effectLst/>
              <a:latin typeface="Open Sans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49244" y="1196752"/>
            <a:ext cx="11189677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da-DK" b="1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2) Behov for støtte-</a:t>
            </a:r>
            <a:r>
              <a:rPr lang="da-DK" spc="70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spc="-10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betydningen</a:t>
            </a:r>
            <a:r>
              <a:rPr lang="da-DK" spc="75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spc="-5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af</a:t>
            </a:r>
            <a:r>
              <a:rPr lang="da-DK" spc="70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spc="-10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diagnosen for</a:t>
            </a:r>
            <a:r>
              <a:rPr lang="da-DK" spc="70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spc="-10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den</a:t>
            </a:r>
            <a:r>
              <a:rPr lang="da-DK" spc="75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spc="-10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eventuelle</a:t>
            </a:r>
            <a:r>
              <a:rPr lang="da-DK" spc="70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spc="-10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støtte,</a:t>
            </a:r>
            <a:r>
              <a:rPr lang="da-DK" spc="70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spc="-5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du</a:t>
            </a:r>
            <a:r>
              <a:rPr lang="da-DK" spc="75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spc="-10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får</a:t>
            </a:r>
            <a:r>
              <a:rPr lang="da-DK" spc="70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spc="-10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fra</a:t>
            </a:r>
            <a:r>
              <a:rPr lang="da-DK" spc="70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spc="-10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de</a:t>
            </a:r>
            <a:r>
              <a:rPr lang="da-DK" spc="260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spc="-5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sociale</a:t>
            </a:r>
            <a:r>
              <a:rPr lang="da-DK" spc="195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spc="-5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myndigheder</a:t>
            </a:r>
            <a:endParaRPr lang="da-DK" sz="1600" dirty="0">
              <a:effectLst/>
              <a:latin typeface="Open Sans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49244" y="1797628"/>
            <a:ext cx="93974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84530">
              <a:spcBef>
                <a:spcPts val="1800"/>
              </a:spcBef>
              <a:spcAft>
                <a:spcPts val="0"/>
              </a:spcAft>
            </a:pPr>
            <a:r>
              <a:rPr lang="da-DK" b="1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3) Rådgivning- </a:t>
            </a:r>
            <a:r>
              <a:rPr lang="da-DK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din</a:t>
            </a:r>
            <a:r>
              <a:rPr lang="da-DK" spc="15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viden</a:t>
            </a:r>
            <a:r>
              <a:rPr lang="da-DK" spc="15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om</a:t>
            </a:r>
            <a:r>
              <a:rPr lang="da-DK" spc="15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støtte­muligheder og hvor du har fået rådgivning</a:t>
            </a:r>
            <a:endParaRPr lang="da-DK" sz="1600" dirty="0">
              <a:effectLst/>
              <a:latin typeface="Open Sans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22802" y="2195572"/>
            <a:ext cx="113473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255905">
              <a:spcBef>
                <a:spcPts val="2400"/>
              </a:spcBef>
              <a:spcAft>
                <a:spcPts val="0"/>
              </a:spcAft>
            </a:pPr>
            <a:r>
              <a:rPr lang="da-DK" b="1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4) Kontakten med sundhedssystemet-</a:t>
            </a:r>
            <a:r>
              <a:rPr lang="da-DK" spc="85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spc="-5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kontakt med sundhedspersoner</a:t>
            </a:r>
            <a:r>
              <a:rPr lang="da-DK" spc="85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spc="-5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omkring</a:t>
            </a:r>
            <a:r>
              <a:rPr lang="da-DK" spc="110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spc="-5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din/dit</a:t>
            </a:r>
            <a:r>
              <a:rPr lang="da-DK" spc="110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spc="-5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barns</a:t>
            </a:r>
            <a:r>
              <a:rPr lang="da-DK" spc="110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spc="-5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diagnose</a:t>
            </a:r>
            <a:endParaRPr lang="da-DK" sz="1600" dirty="0">
              <a:effectLst/>
              <a:latin typeface="Open Sans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05755" y="2767444"/>
            <a:ext cx="117072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255905">
              <a:spcBef>
                <a:spcPts val="1800"/>
              </a:spcBef>
              <a:spcAft>
                <a:spcPts val="0"/>
              </a:spcAft>
            </a:pPr>
            <a:r>
              <a:rPr lang="da-DK" b="1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5) Kontakten med det sociale system-</a:t>
            </a:r>
            <a:r>
              <a:rPr lang="da-DK" spc="-5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forholdet</a:t>
            </a:r>
            <a:r>
              <a:rPr lang="da-DK" spc="85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spc="-5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til</a:t>
            </a:r>
            <a:r>
              <a:rPr lang="da-DK" spc="80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 s</a:t>
            </a:r>
            <a:r>
              <a:rPr lang="da-DK" spc="-5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agsbehandler</a:t>
            </a:r>
            <a:r>
              <a:rPr lang="da-DK" spc="80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spc="-5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samt</a:t>
            </a:r>
            <a:r>
              <a:rPr lang="da-DK" spc="85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spc="-5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andre</a:t>
            </a:r>
            <a:r>
              <a:rPr lang="da-DK" spc="80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spc="-5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personer,</a:t>
            </a:r>
            <a:r>
              <a:rPr lang="da-DK" spc="85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spc="-5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du</a:t>
            </a:r>
            <a:r>
              <a:rPr lang="da-DK" spc="80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spc="-5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har</a:t>
            </a:r>
            <a:r>
              <a:rPr lang="da-DK" spc="80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spc="-5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kontakt</a:t>
            </a:r>
            <a:r>
              <a:rPr lang="da-DK" spc="85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spc="-5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med omkring</a:t>
            </a:r>
            <a:r>
              <a:rPr lang="da-DK" spc="110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spc="-5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din/dit</a:t>
            </a:r>
            <a:r>
              <a:rPr lang="da-DK" spc="110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spc="-5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barns</a:t>
            </a:r>
            <a:r>
              <a:rPr lang="da-DK" spc="110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spc="-5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diagnose</a:t>
            </a:r>
            <a:endParaRPr lang="da-DK" sz="1600" dirty="0">
              <a:effectLst/>
              <a:latin typeface="Open Sans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22520" y="3419708"/>
            <a:ext cx="87690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513080">
              <a:spcBef>
                <a:spcPts val="1800"/>
              </a:spcBef>
              <a:spcAft>
                <a:spcPts val="0"/>
              </a:spcAft>
            </a:pPr>
            <a:r>
              <a:rPr lang="da-DK" b="1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6) Koordination af tilbud-</a:t>
            </a:r>
            <a:r>
              <a:rPr lang="da-DK" spc="35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koordineringen</a:t>
            </a:r>
            <a:r>
              <a:rPr lang="da-DK" spc="35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af</a:t>
            </a:r>
            <a:r>
              <a:rPr lang="da-DK" spc="35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de</a:t>
            </a:r>
            <a:r>
              <a:rPr lang="da-DK" spc="35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sociale</a:t>
            </a:r>
            <a:r>
              <a:rPr lang="da-DK" spc="35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tilbud,</a:t>
            </a:r>
            <a:r>
              <a:rPr lang="da-DK" spc="35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du/I</a:t>
            </a:r>
            <a:r>
              <a:rPr lang="da-DK" spc="35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modtager</a:t>
            </a:r>
            <a:endParaRPr lang="da-DK" sz="1600" dirty="0">
              <a:effectLst/>
              <a:latin typeface="Open Sans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22520" y="4002696"/>
            <a:ext cx="108817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da-DK" b="1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7) Egen oplevelse af det sociale system-</a:t>
            </a:r>
            <a:r>
              <a:rPr lang="da-DK" spc="75" dirty="0">
                <a:latin typeface="Open Sans"/>
                <a:ea typeface="Calibri" panose="020F0502020204030204" pitchFamily="34" charset="0"/>
              </a:rPr>
              <a:t> </a:t>
            </a:r>
            <a:r>
              <a:rPr lang="da-DK" spc="-10" dirty="0">
                <a:latin typeface="Open Sans"/>
                <a:ea typeface="Calibri" panose="020F0502020204030204" pitchFamily="34" charset="0"/>
              </a:rPr>
              <a:t>vurdering</a:t>
            </a:r>
            <a:r>
              <a:rPr lang="da-DK" spc="75" dirty="0">
                <a:latin typeface="Open Sans"/>
                <a:ea typeface="Calibri" panose="020F0502020204030204" pitchFamily="34" charset="0"/>
              </a:rPr>
              <a:t> </a:t>
            </a:r>
            <a:r>
              <a:rPr lang="da-DK" spc="-5" dirty="0">
                <a:latin typeface="Open Sans"/>
                <a:ea typeface="Calibri" panose="020F0502020204030204" pitchFamily="34" charset="0"/>
              </a:rPr>
              <a:t>af</a:t>
            </a:r>
            <a:r>
              <a:rPr lang="da-DK" spc="75" dirty="0">
                <a:latin typeface="Open Sans"/>
                <a:ea typeface="Calibri" panose="020F0502020204030204" pitchFamily="34" charset="0"/>
              </a:rPr>
              <a:t> </a:t>
            </a:r>
            <a:r>
              <a:rPr lang="da-DK" spc="-10" dirty="0">
                <a:latin typeface="Open Sans"/>
                <a:ea typeface="Calibri" panose="020F0502020204030204" pitchFamily="34" charset="0"/>
              </a:rPr>
              <a:t>forskellige</a:t>
            </a:r>
            <a:r>
              <a:rPr lang="da-DK" spc="70" dirty="0">
                <a:latin typeface="Open Sans"/>
                <a:ea typeface="Calibri" panose="020F0502020204030204" pitchFamily="34" charset="0"/>
              </a:rPr>
              <a:t> </a:t>
            </a:r>
            <a:r>
              <a:rPr lang="da-DK" spc="-10" dirty="0">
                <a:latin typeface="Open Sans"/>
                <a:ea typeface="Calibri" panose="020F0502020204030204" pitchFamily="34" charset="0"/>
              </a:rPr>
              <a:t>aspekter</a:t>
            </a:r>
            <a:r>
              <a:rPr lang="da-DK" spc="75" dirty="0">
                <a:latin typeface="Open Sans"/>
                <a:ea typeface="Calibri" panose="020F0502020204030204" pitchFamily="34" charset="0"/>
              </a:rPr>
              <a:t> </a:t>
            </a:r>
            <a:r>
              <a:rPr lang="da-DK" spc="-5" dirty="0">
                <a:latin typeface="Open Sans"/>
                <a:ea typeface="Calibri" panose="020F0502020204030204" pitchFamily="34" charset="0"/>
              </a:rPr>
              <a:t>af</a:t>
            </a:r>
            <a:r>
              <a:rPr lang="da-DK" spc="75" dirty="0">
                <a:latin typeface="Open Sans"/>
                <a:ea typeface="Calibri" panose="020F0502020204030204" pitchFamily="34" charset="0"/>
              </a:rPr>
              <a:t> </a:t>
            </a:r>
            <a:r>
              <a:rPr lang="da-DK" spc="-10" dirty="0">
                <a:latin typeface="Open Sans"/>
                <a:ea typeface="Calibri" panose="020F0502020204030204" pitchFamily="34" charset="0"/>
              </a:rPr>
              <a:t>dit</a:t>
            </a:r>
            <a:r>
              <a:rPr lang="da-DK" spc="70" dirty="0">
                <a:latin typeface="Open Sans"/>
                <a:ea typeface="Calibri" panose="020F0502020204030204" pitchFamily="34" charset="0"/>
              </a:rPr>
              <a:t> </a:t>
            </a:r>
            <a:r>
              <a:rPr lang="da-DK" spc="-10" dirty="0">
                <a:latin typeface="Open Sans"/>
                <a:ea typeface="Calibri" panose="020F0502020204030204" pitchFamily="34" charset="0"/>
              </a:rPr>
              <a:t>samarbejde</a:t>
            </a:r>
            <a:r>
              <a:rPr lang="da-DK" spc="75" dirty="0">
                <a:latin typeface="Open Sans"/>
                <a:ea typeface="Calibri" panose="020F0502020204030204" pitchFamily="34" charset="0"/>
              </a:rPr>
              <a:t> </a:t>
            </a:r>
            <a:r>
              <a:rPr lang="da-DK" spc="-10" dirty="0">
                <a:latin typeface="Open Sans"/>
                <a:ea typeface="Calibri" panose="020F0502020204030204" pitchFamily="34" charset="0"/>
              </a:rPr>
              <a:t>med</a:t>
            </a:r>
            <a:r>
              <a:rPr lang="da-DK" spc="75" dirty="0">
                <a:latin typeface="Open Sans"/>
                <a:ea typeface="Calibri" panose="020F0502020204030204" pitchFamily="34" charset="0"/>
              </a:rPr>
              <a:t> </a:t>
            </a:r>
            <a:r>
              <a:rPr lang="da-DK" spc="-5" dirty="0">
                <a:latin typeface="Open Sans"/>
                <a:ea typeface="Calibri" panose="020F0502020204030204" pitchFamily="34" charset="0"/>
              </a:rPr>
              <a:t>de</a:t>
            </a:r>
            <a:r>
              <a:rPr lang="da-DK" spc="75" dirty="0">
                <a:latin typeface="Open Sans"/>
                <a:ea typeface="Calibri" panose="020F0502020204030204" pitchFamily="34" charset="0"/>
              </a:rPr>
              <a:t> </a:t>
            </a:r>
            <a:r>
              <a:rPr lang="da-DK" spc="-10" dirty="0">
                <a:latin typeface="Open Sans"/>
                <a:ea typeface="Calibri" panose="020F0502020204030204" pitchFamily="34" charset="0"/>
              </a:rPr>
              <a:t>sociale</a:t>
            </a:r>
            <a:r>
              <a:rPr lang="da-DK" spc="220" dirty="0">
                <a:latin typeface="Open Sans"/>
                <a:ea typeface="Calibri" panose="020F0502020204030204" pitchFamily="34" charset="0"/>
              </a:rPr>
              <a:t> </a:t>
            </a:r>
            <a:r>
              <a:rPr lang="da-DK" spc="-5" dirty="0">
                <a:latin typeface="Open Sans"/>
                <a:ea typeface="Calibri" panose="020F0502020204030204" pitchFamily="34" charset="0"/>
              </a:rPr>
              <a:t>myn­digheder</a:t>
            </a:r>
            <a:endParaRPr lang="da-DK" dirty="0">
              <a:latin typeface="Open San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49244" y="4682439"/>
            <a:ext cx="103059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da-DK" b="1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8) Anden støtte og rådgivning- </a:t>
            </a:r>
            <a:r>
              <a:rPr lang="da-DK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betydningen</a:t>
            </a:r>
            <a:r>
              <a:rPr lang="da-DK" spc="35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af</a:t>
            </a:r>
            <a:r>
              <a:rPr lang="da-DK" spc="35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din</a:t>
            </a:r>
            <a:r>
              <a:rPr lang="da-DK" spc="35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forening</a:t>
            </a:r>
            <a:r>
              <a:rPr lang="da-DK" spc="35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og</a:t>
            </a:r>
            <a:r>
              <a:rPr lang="da-DK" spc="35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anden</a:t>
            </a:r>
            <a:r>
              <a:rPr lang="da-DK" spc="35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støtte</a:t>
            </a:r>
            <a:r>
              <a:rPr lang="da-DK" spc="35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og</a:t>
            </a:r>
            <a:r>
              <a:rPr lang="da-DK" spc="35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rådgivning</a:t>
            </a:r>
            <a:endParaRPr lang="da-DK" sz="1600" dirty="0">
              <a:effectLst/>
              <a:latin typeface="Open Sans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35243" y="5085184"/>
            <a:ext cx="112284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32105" algn="just">
              <a:spcBef>
                <a:spcPts val="1800"/>
              </a:spcBef>
              <a:spcAft>
                <a:spcPts val="0"/>
              </a:spcAft>
            </a:pPr>
            <a:r>
              <a:rPr lang="da-DK" b="1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9) Spørgsmål der stiller sjældne-gruppen i relief-</a:t>
            </a:r>
            <a:r>
              <a:rPr lang="da-DK" dirty="0"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spørgsmål som er stillet til et repræsentativt udvalg af mennesker i Danmark i 2020. Formålet med disse spørgsmål er at belyse, hvor meget sjældne-gruppen ligner eller adskiller sig fra andre, og om der eventuelt sker en forskelsbehandling.</a:t>
            </a:r>
            <a:endParaRPr lang="da-DK" sz="1600" dirty="0">
              <a:effectLst/>
              <a:latin typeface="Open Sans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904760" y="179958"/>
            <a:ext cx="10570287" cy="648072"/>
          </a:xfrm>
        </p:spPr>
        <p:txBody>
          <a:bodyPr>
            <a:noAutofit/>
          </a:bodyPr>
          <a:lstStyle/>
          <a:p>
            <a:r>
              <a:rPr lang="da-DK" dirty="0"/>
              <a:t>Guldkunde</a:t>
            </a:r>
            <a:r>
              <a:rPr lang="da-DK" b="1" dirty="0"/>
              <a:t> spørgsmål overordnede temaer</a:t>
            </a:r>
            <a:br>
              <a:rPr lang="da-DK" dirty="0"/>
            </a:b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77077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21328" y="135613"/>
            <a:ext cx="10570287" cy="648072"/>
          </a:xfrm>
        </p:spPr>
        <p:txBody>
          <a:bodyPr/>
          <a:lstStyle/>
          <a:p>
            <a:r>
              <a:rPr lang="da-DK" dirty="0"/>
              <a:t>HVORFOR ER DET VIGTIGT? </a:t>
            </a:r>
          </a:p>
        </p:txBody>
      </p:sp>
      <p:sp>
        <p:nvSpPr>
          <p:cNvPr id="10" name="Pladsholder til indhold 9"/>
          <p:cNvSpPr>
            <a:spLocks noGrp="1"/>
          </p:cNvSpPr>
          <p:nvPr>
            <p:ph sz="quarter" idx="10"/>
          </p:nvPr>
        </p:nvSpPr>
        <p:spPr>
          <a:xfrm>
            <a:off x="767408" y="810556"/>
            <a:ext cx="5793755" cy="432048"/>
          </a:xfrm>
        </p:spPr>
        <p:txBody>
          <a:bodyPr>
            <a:normAutofit lnSpcReduction="10000"/>
          </a:bodyPr>
          <a:lstStyle/>
          <a:p>
            <a:r>
              <a:rPr lang="da-DK" dirty="0">
                <a:latin typeface="+mn-lt"/>
                <a:ea typeface="+mn-ea"/>
                <a:cs typeface="+mn-cs"/>
              </a:rPr>
              <a:t>Hård valuta  -citeret vigtige steder</a:t>
            </a:r>
          </a:p>
          <a:p>
            <a:endParaRPr lang="da-DK" dirty="0"/>
          </a:p>
          <a:p>
            <a:endParaRPr lang="da-DK" dirty="0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768ADD57-C2CB-C7BD-1570-ED6A8A98C1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4458" y="1196752"/>
            <a:ext cx="4527873" cy="309634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759784" y="2493040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b="1" dirty="0"/>
              <a:t>Erfaringer og udfordringer omsættes til konkrete tal og fakta </a:t>
            </a:r>
          </a:p>
        </p:txBody>
      </p:sp>
      <p:sp>
        <p:nvSpPr>
          <p:cNvPr id="4" name="Rectangle 3"/>
          <p:cNvSpPr/>
          <p:nvPr/>
        </p:nvSpPr>
        <p:spPr>
          <a:xfrm>
            <a:off x="785432" y="3942801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400" b="1" dirty="0"/>
              <a:t>2024: tidsserie på 20 år plus helt aktuelle resultater</a:t>
            </a:r>
          </a:p>
        </p:txBody>
      </p:sp>
      <p:sp>
        <p:nvSpPr>
          <p:cNvPr id="5" name="Rectangle 4"/>
          <p:cNvSpPr/>
          <p:nvPr/>
        </p:nvSpPr>
        <p:spPr>
          <a:xfrm>
            <a:off x="767408" y="3349179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400" b="1" dirty="0"/>
              <a:t>Stærk formidlingsindsats</a:t>
            </a:r>
          </a:p>
        </p:txBody>
      </p:sp>
      <p:sp>
        <p:nvSpPr>
          <p:cNvPr id="6" name="Rectangle 5"/>
          <p:cNvSpPr/>
          <p:nvPr/>
        </p:nvSpPr>
        <p:spPr>
          <a:xfrm>
            <a:off x="785432" y="4890894"/>
            <a:ext cx="94330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b="1" dirty="0"/>
              <a:t>Foreningerne kan få egne resultater i anonymiseret form, når mere end 15 deltagere har besvaret undersøgelsen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26780" y="1119524"/>
            <a:ext cx="474360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100" dirty="0"/>
              <a:t>Sundhedsstyrelsen: Den nationale strategi for sjældne sygdomme (2014)</a:t>
            </a:r>
          </a:p>
        </p:txBody>
      </p:sp>
      <p:sp>
        <p:nvSpPr>
          <p:cNvPr id="8" name="Rectangle 7"/>
          <p:cNvSpPr/>
          <p:nvPr/>
        </p:nvSpPr>
        <p:spPr>
          <a:xfrm>
            <a:off x="1239601" y="1315458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a-DK" sz="1100" dirty="0"/>
              <a:t>Den handlingsanvisende statusrapport for den nationale strategi for sjældne sygdomme (2018),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226780" y="1649922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a-DK" sz="1100" dirty="0"/>
              <a:t>Evalueringen af den nationale strategi for sjældne sygdomme (2022)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226780" y="1859735"/>
            <a:ext cx="413446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sz="1100" dirty="0"/>
              <a:t>Den generiske forløbsmode for sjældne diagnoser (upubliceret)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206644" y="2088932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a-DK" sz="1100" dirty="0"/>
              <a:t>Socialstyrelsen: Forløbsbeskrivelse for børn og unge med sjældne handicap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113967" y="2291876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a-DK" sz="1100" dirty="0"/>
              <a:t>   Ved en række konferencer, artikler, indlæg – både af os og andre </a:t>
            </a:r>
          </a:p>
        </p:txBody>
      </p:sp>
    </p:spTree>
    <p:extLst>
      <p:ext uri="{BB962C8B-B14F-4D97-AF65-F5344CB8AC3E}">
        <p14:creationId xmlns:p14="http://schemas.microsoft.com/office/powerpoint/2010/main" val="1841915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A2ACAE-F577-456F-6E59-BF9DAF641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FA9420D-4051-1AC6-9F22-671C1C71CB8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7E01D991-701F-E74F-FEAE-7B81059CA4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8073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DB02A-02C8-6D96-82F6-C457E6400F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1A5E24A7-6850-E446-8037-1A8930CC8E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328" y="135613"/>
            <a:ext cx="10570287" cy="648072"/>
          </a:xfrm>
        </p:spPr>
        <p:txBody>
          <a:bodyPr/>
          <a:lstStyle/>
          <a:p>
            <a:r>
              <a:rPr lang="da-DK" dirty="0"/>
              <a:t>EN FÆLLES OPGAVE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789E94A-CF18-BFB7-8982-D812AA2D3DCC}"/>
              </a:ext>
            </a:extLst>
          </p:cNvPr>
          <p:cNvSpPr/>
          <p:nvPr/>
        </p:nvSpPr>
        <p:spPr>
          <a:xfrm>
            <a:off x="767408" y="1124744"/>
            <a:ext cx="93790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b="1" dirty="0"/>
              <a:t>Skyts til Sjældne Diagnoser – til fordel for alle sjældne borgere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4610492-F4DA-F9E4-CA6A-B98D01EC7116}"/>
              </a:ext>
            </a:extLst>
          </p:cNvPr>
          <p:cNvSpPr/>
          <p:nvPr/>
        </p:nvSpPr>
        <p:spPr>
          <a:xfrm>
            <a:off x="785432" y="1795278"/>
            <a:ext cx="92890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400" b="1" dirty="0"/>
              <a:t>Skyts til Foreningen for ATAKSI/HSP – viden er magt!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A041FAF-604F-E338-5513-28E940EB80D7}"/>
              </a:ext>
            </a:extLst>
          </p:cNvPr>
          <p:cNvSpPr/>
          <p:nvPr/>
        </p:nvSpPr>
        <p:spPr>
          <a:xfrm>
            <a:off x="785432" y="2498430"/>
            <a:ext cx="94330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b="1" dirty="0"/>
              <a:t>I kan blive klogere på jer selv!</a:t>
            </a: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B755AC60-B94D-D0A9-E005-76DE4837AD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7968" y="3163961"/>
            <a:ext cx="6210668" cy="355842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Rectangle 5">
            <a:extLst>
              <a:ext uri="{FF2B5EF4-FFF2-40B4-BE49-F238E27FC236}">
                <a16:creationId xmlns:a16="http://schemas.microsoft.com/office/drawing/2014/main" id="{B629ECA7-7C4C-0E38-C657-2656016A8606}"/>
              </a:ext>
            </a:extLst>
          </p:cNvPr>
          <p:cNvSpPr/>
          <p:nvPr/>
        </p:nvSpPr>
        <p:spPr>
          <a:xfrm>
            <a:off x="785432" y="3159215"/>
            <a:ext cx="94330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b="1" dirty="0"/>
              <a:t>Spørgsmål? Kommentarer?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2400" b="1" dirty="0"/>
          </a:p>
        </p:txBody>
      </p:sp>
    </p:spTree>
    <p:extLst>
      <p:ext uri="{BB962C8B-B14F-4D97-AF65-F5344CB8AC3E}">
        <p14:creationId xmlns:p14="http://schemas.microsoft.com/office/powerpoint/2010/main" val="3952083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10" grpId="0"/>
    </p:bldLst>
  </p:timing>
</p:sld>
</file>

<file path=ppt/theme/theme1.xml><?xml version="1.0" encoding="utf-8"?>
<a:theme xmlns:a="http://schemas.openxmlformats.org/drawingml/2006/main" name="SD_Powerpoint skabelon">
  <a:themeElements>
    <a:clrScheme name="SD_Farver">
      <a:dk1>
        <a:srgbClr val="000000"/>
      </a:dk1>
      <a:lt1>
        <a:srgbClr val="FFFFFF"/>
      </a:lt1>
      <a:dk2>
        <a:srgbClr val="E74536"/>
      </a:dk2>
      <a:lt2>
        <a:srgbClr val="F8F8F8"/>
      </a:lt2>
      <a:accent1>
        <a:srgbClr val="99C6EE"/>
      </a:accent1>
      <a:accent2>
        <a:srgbClr val="E74536"/>
      </a:accent2>
      <a:accent3>
        <a:srgbClr val="99C6EE"/>
      </a:accent3>
      <a:accent4>
        <a:srgbClr val="E74536"/>
      </a:accent4>
      <a:accent5>
        <a:srgbClr val="000000"/>
      </a:accent5>
      <a:accent6>
        <a:srgbClr val="ECECEC"/>
      </a:accent6>
      <a:hlink>
        <a:srgbClr val="2071BA"/>
      </a:hlink>
      <a:folHlink>
        <a:srgbClr val="13436F"/>
      </a:folHlink>
    </a:clrScheme>
    <a:fontScheme name="Overskrift">
      <a:majorFont>
        <a:latin typeface="Open Sans ExtraBold "/>
        <a:ea typeface=""/>
        <a:cs typeface=""/>
      </a:majorFont>
      <a:minorFont>
        <a:latin typeface="Open Sans regular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æsentation2" id="{23DA7145-201A-47F1-BCF2-9AC2941B7A89}" vid="{9FFC8848-7605-4F01-B113-BAE18141B09B}"/>
    </a:ext>
  </a:extLst>
</a:theme>
</file>

<file path=ppt/theme/theme2.xml><?xml version="1.0" encoding="utf-8"?>
<a:theme xmlns:a="http://schemas.openxmlformats.org/drawingml/2006/main" name="SD-Præsentation_Indhold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verskrift">
      <a:majorFont>
        <a:latin typeface="Open Sans ExtraBold "/>
        <a:ea typeface=""/>
        <a:cs typeface=""/>
      </a:majorFont>
      <a:minorFont>
        <a:latin typeface="Open Sans regular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æsentation2" id="{23DA7145-201A-47F1-BCF2-9AC2941B7A89}" vid="{69CA2E05-E963-4C94-9DFD-BBD5387D3453}"/>
    </a:ext>
  </a:extLst>
</a:theme>
</file>

<file path=ppt/theme/theme3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SD_Powerpoint skabelon_2021</Template>
  <TotalTime>1624</TotalTime>
  <Words>422</Words>
  <Application>Microsoft Office PowerPoint</Application>
  <PresentationFormat>Widescreen</PresentationFormat>
  <Paragraphs>51</Paragraphs>
  <Slides>8</Slides>
  <Notes>7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8</vt:i4>
      </vt:variant>
      <vt:variant>
        <vt:lpstr>Tema</vt:lpstr>
      </vt:variant>
      <vt:variant>
        <vt:i4>2</vt:i4>
      </vt:variant>
      <vt:variant>
        <vt:lpstr>Slidetitler</vt:lpstr>
      </vt:variant>
      <vt:variant>
        <vt:i4>8</vt:i4>
      </vt:variant>
    </vt:vector>
  </HeadingPairs>
  <TitlesOfParts>
    <vt:vector size="18" baseType="lpstr">
      <vt:lpstr>Arial</vt:lpstr>
      <vt:lpstr>Calibri</vt:lpstr>
      <vt:lpstr>Noto Serif</vt:lpstr>
      <vt:lpstr>Open Sans</vt:lpstr>
      <vt:lpstr>Open Sans bold</vt:lpstr>
      <vt:lpstr>Open Sans ExtraBold</vt:lpstr>
      <vt:lpstr>Open Sans ExtraBold </vt:lpstr>
      <vt:lpstr>Open Sans regular</vt:lpstr>
      <vt:lpstr>SD_Powerpoint skabelon</vt:lpstr>
      <vt:lpstr>SD-Præsentation_Indhold</vt:lpstr>
      <vt:lpstr>GULDKUNDEUNDERSØGELSEN 2024</vt:lpstr>
      <vt:lpstr>HVEM ER SJÆLDNE DIAGNOSER?</vt:lpstr>
      <vt:lpstr>EN HJÆLPENDE HÅND….. </vt:lpstr>
      <vt:lpstr>GULDKUNDE 2024</vt:lpstr>
      <vt:lpstr>Guldkunde spørgsmål overordnede temaer </vt:lpstr>
      <vt:lpstr>HVORFOR ER DET VIGTIGT? </vt:lpstr>
      <vt:lpstr>PowerPoint-præsentation</vt:lpstr>
      <vt:lpstr>EN FÆLLES OPGAVE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Julie Schmidt Hansen</dc:creator>
  <cp:lastModifiedBy>Lene Jensen</cp:lastModifiedBy>
  <cp:revision>46</cp:revision>
  <cp:lastPrinted>2024-11-01T10:14:05Z</cp:lastPrinted>
  <dcterms:created xsi:type="dcterms:W3CDTF">2023-06-22T12:18:34Z</dcterms:created>
  <dcterms:modified xsi:type="dcterms:W3CDTF">2024-11-13T10:37:37Z</dcterms:modified>
</cp:coreProperties>
</file>